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5" r:id="rId2"/>
    <p:sldId id="256" r:id="rId3"/>
    <p:sldId id="257" r:id="rId4"/>
    <p:sldId id="266" r:id="rId5"/>
    <p:sldId id="265" r:id="rId6"/>
    <p:sldId id="258" r:id="rId7"/>
    <p:sldId id="259" r:id="rId8"/>
    <p:sldId id="284" r:id="rId9"/>
    <p:sldId id="269" r:id="rId10"/>
    <p:sldId id="279" r:id="rId11"/>
    <p:sldId id="280" r:id="rId12"/>
    <p:sldId id="260" r:id="rId13"/>
    <p:sldId id="261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5/1/2020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jpg"/><Relationship Id="rId5" Type="http://schemas.openxmlformats.org/officeDocument/2006/relationships/audio" Target="../media/audio1.wav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6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4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091" y="993731"/>
            <a:ext cx="6041543" cy="4667389"/>
          </a:xfrm>
          <a:prstGeom prst="rect">
            <a:avLst/>
          </a:prstGeom>
        </p:spPr>
      </p:pic>
      <p:pic>
        <p:nvPicPr>
          <p:cNvPr id="27" name="Audio 2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8468948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750" advTm="5945">
        <p15:prstTrans prst="prestige"/>
        <p:sndAc>
          <p:stSnd>
            <p:snd r:embed="rId5" name="chimes.wav"/>
          </p:stSnd>
        </p:sndAc>
      </p:transition>
    </mc:Choice>
    <mc:Fallback>
      <p:transition spd="slow" advTm="5945">
        <p:fade/>
        <p:sndAc>
          <p:stSnd>
            <p:snd r:embed="rId5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6855" y="977900"/>
            <a:ext cx="8825658" cy="3251200"/>
          </a:xfrm>
        </p:spPr>
        <p:txBody>
          <a:bodyPr/>
          <a:lstStyle/>
          <a:p>
            <a:r>
              <a:rPr lang="en-IN" sz="3600" dirty="0" smtClean="0"/>
              <a:t/>
            </a:r>
            <a:br>
              <a:rPr lang="en-IN" sz="3600" dirty="0" smtClean="0"/>
            </a:br>
            <a:r>
              <a:rPr lang="en-IN" sz="3600" dirty="0"/>
              <a:t/>
            </a:r>
            <a:br>
              <a:rPr lang="en-IN" sz="3600" dirty="0"/>
            </a:br>
            <a:r>
              <a:rPr lang="en-IN" sz="3600" dirty="0" smtClean="0"/>
              <a:t/>
            </a:r>
            <a:br>
              <a:rPr lang="en-IN" sz="3600" dirty="0" smtClean="0"/>
            </a:br>
            <a:r>
              <a:rPr lang="en-IN" sz="3600" dirty="0"/>
              <a:t/>
            </a:r>
            <a:br>
              <a:rPr lang="en-IN" sz="3600" dirty="0"/>
            </a:br>
            <a:r>
              <a:rPr lang="en-IN" sz="3600" dirty="0" smtClean="0"/>
              <a:t/>
            </a:r>
            <a:br>
              <a:rPr lang="en-IN" sz="3600" dirty="0" smtClean="0"/>
            </a:br>
            <a:r>
              <a:rPr lang="en-IN" sz="3600" dirty="0"/>
              <a:t/>
            </a:r>
            <a:br>
              <a:rPr lang="en-IN" sz="3600" dirty="0"/>
            </a:br>
            <a:r>
              <a:rPr lang="en-IN" sz="2400" dirty="0" smtClean="0"/>
              <a:t>Hurray</a:t>
            </a:r>
            <a:r>
              <a:rPr lang="en-IN" sz="2400" dirty="0"/>
              <a:t>!! You have unscrambled it !! </a:t>
            </a:r>
            <a:r>
              <a:rPr lang="en-IN" sz="2400" dirty="0" smtClean="0"/>
              <a:t/>
            </a:r>
            <a:br>
              <a:rPr lang="en-IN" sz="2400" dirty="0" smtClean="0"/>
            </a:br>
            <a:r>
              <a:rPr lang="en-IN" sz="2400" dirty="0" smtClean="0"/>
              <a:t>Now its Quiz time. </a:t>
            </a:r>
            <a:br>
              <a:rPr lang="en-IN" sz="2400" dirty="0" smtClean="0"/>
            </a:br>
            <a:r>
              <a:rPr lang="en-IN" sz="2400" dirty="0" smtClean="0"/>
              <a:t>Children, </a:t>
            </a:r>
            <a:br>
              <a:rPr lang="en-IN" sz="2400" dirty="0" smtClean="0"/>
            </a:br>
            <a:r>
              <a:rPr lang="en-IN" sz="2400" dirty="0" smtClean="0"/>
              <a:t>Are you ready to answer the quiz.</a:t>
            </a:r>
            <a:br>
              <a:rPr lang="en-IN" sz="2400" dirty="0" smtClean="0"/>
            </a:br>
            <a:r>
              <a:rPr lang="en-IN" sz="2400" dirty="0" smtClean="0"/>
              <a:t>Yes! Here we go….</a:t>
            </a:r>
            <a:r>
              <a:rPr lang="en-IN" sz="4400" dirty="0"/>
              <a:t/>
            </a:r>
            <a:br>
              <a:rPr lang="en-IN" sz="4400" dirty="0"/>
            </a:br>
            <a:r>
              <a:rPr lang="en-IN" sz="4400" dirty="0"/>
              <a:t/>
            </a:r>
            <a:br>
              <a:rPr lang="en-IN" sz="4400" dirty="0"/>
            </a:br>
            <a:endParaRPr lang="en-IN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1200" y="977900"/>
            <a:ext cx="2619129" cy="249386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012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2016">
        <p15:prstTrans prst="fallOver"/>
      </p:transition>
    </mc:Choice>
    <mc:Fallback>
      <p:transition spd="slow" advTm="120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87699" y="700680"/>
            <a:ext cx="3949701" cy="861420"/>
          </a:xfrm>
        </p:spPr>
        <p:txBody>
          <a:bodyPr>
            <a:normAutofit/>
          </a:bodyPr>
          <a:lstStyle/>
          <a:p>
            <a:pPr algn="ctr"/>
            <a:r>
              <a:rPr lang="en-IN" sz="3200" dirty="0" smtClean="0"/>
              <a:t>Quiz Time( 0-10)</a:t>
            </a:r>
            <a:endParaRPr lang="en-IN" sz="3200" dirty="0"/>
          </a:p>
        </p:txBody>
      </p:sp>
      <p:sp>
        <p:nvSpPr>
          <p:cNvPr id="5" name="Rectangle 4"/>
          <p:cNvSpPr/>
          <p:nvPr/>
        </p:nvSpPr>
        <p:spPr>
          <a:xfrm>
            <a:off x="876300" y="1295400"/>
            <a:ext cx="10198100" cy="4851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1 How many wings do you have?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2. How many seeds are there in a mango?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3. How many eyes do you have?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4. How many wheels are there in a tricycle?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5. How many legs does a cow have?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6. How many fingers do you have in one hand?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7. How many legs does a grasshopper have?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8. How many colours are there in a rainbow?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9. How many legs does a spider have?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10. Who looks like  6 turned upside down?</a:t>
            </a:r>
          </a:p>
          <a:p>
            <a:r>
              <a:rPr lang="en-IN" sz="2400" dirty="0" smtClean="0">
                <a:solidFill>
                  <a:schemeClr val="accent6">
                    <a:lumMod val="50000"/>
                  </a:schemeClr>
                </a:solidFill>
              </a:rPr>
              <a:t>11. How  many fingers are there in both your hands?</a:t>
            </a:r>
          </a:p>
          <a:p>
            <a:endParaRPr lang="en-IN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575439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70114">
        <p15:prstTrans prst="fallOver"/>
      </p:transition>
    </mc:Choice>
    <mc:Fallback>
      <p:transition spd="slow" advTm="1701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  <p:bldP spid="5" grpId="0" animBg="1"/>
    </p:bldLst>
  </p:timing>
  <p:extLst>
    <p:ext uri="{3A86A75C-4F4B-4683-9AE1-C65F6400EC91}">
      <p14:laserTraceLst xmlns:p14="http://schemas.microsoft.com/office/powerpoint/2010/main">
        <p14:tracePtLst>
          <p14:tracePt t="89185" x="5099050" y="5054600"/>
          <p14:tracePt t="89192" x="5130800" y="5111750"/>
          <p14:tracePt t="89205" x="5200650" y="5200650"/>
          <p14:tracePt t="89221" x="5264150" y="5270500"/>
          <p14:tracePt t="89236" x="5289550" y="5321300"/>
          <p14:tracePt t="89255" x="5308600" y="5334000"/>
          <p14:tracePt t="89270" x="5314950" y="5353050"/>
          <p14:tracePt t="89287" x="5314950" y="5365750"/>
          <p14:tracePt t="89304" x="5321300" y="5365750"/>
          <p14:tracePt t="89323" x="5321300" y="5372100"/>
          <p14:tracePt t="89337" x="5327650" y="5372100"/>
          <p14:tracePt t="89537" x="5372100" y="5403850"/>
          <p14:tracePt t="89542" x="5429250" y="5429250"/>
          <p14:tracePt t="89553" x="5511800" y="5486400"/>
          <p14:tracePt t="89570" x="5670550" y="5575300"/>
          <p14:tracePt t="89587" x="5791200" y="5619750"/>
          <p14:tracePt t="89610" x="5930900" y="5664200"/>
          <p14:tracePt t="89620" x="6051550" y="5695950"/>
          <p14:tracePt t="89636" x="6127750" y="5702300"/>
          <p14:tracePt t="89655" x="6178550" y="5708650"/>
          <p14:tracePt t="89670" x="6248400" y="5708650"/>
          <p14:tracePt t="89686" x="6324600" y="5708650"/>
          <p14:tracePt t="89703" x="6419850" y="5708650"/>
          <p14:tracePt t="89720" x="6540500" y="5734050"/>
          <p14:tracePt t="89736" x="6597650" y="5734050"/>
          <p14:tracePt t="89754" x="6623050" y="5740400"/>
          <p14:tracePt t="90223" x="6680200" y="5740400"/>
          <p14:tracePt t="90231" x="6762750" y="5746750"/>
          <p14:tracePt t="90236" x="6838950" y="5765800"/>
          <p14:tracePt t="90253" x="6934200" y="5778500"/>
          <p14:tracePt t="90270" x="7105650" y="5803900"/>
          <p14:tracePt t="90287" x="7194550" y="5816600"/>
          <p14:tracePt t="90303" x="7289800" y="5829300"/>
          <p14:tracePt t="90321" x="7448550" y="5842000"/>
          <p14:tracePt t="90336" x="7550150" y="5842000"/>
          <p14:tracePt t="90354" x="7658100" y="5835650"/>
          <p14:tracePt t="90371" x="7753350" y="5835650"/>
          <p14:tracePt t="90386" x="7804150" y="5835650"/>
          <p14:tracePt t="90403" x="7823200" y="5842000"/>
          <p14:tracePt t="90421" x="7842250" y="5842000"/>
          <p14:tracePt t="90436" x="7848600" y="5842000"/>
          <p14:tracePt t="90454" x="7861300" y="5842000"/>
          <p14:tracePt t="90470" x="7867650" y="5842000"/>
          <p14:tracePt t="90486" x="7874000" y="5842000"/>
          <p14:tracePt t="90525" x="7886700" y="5842000"/>
          <p14:tracePt t="90536" x="7905750" y="5842000"/>
          <p14:tracePt t="90553" x="7924800" y="5842000"/>
          <p14:tracePt t="90571" x="7994650" y="5822950"/>
          <p14:tracePt t="90586" x="8045450" y="5816600"/>
          <p14:tracePt t="90603" x="8102600" y="5816600"/>
          <p14:tracePt t="90622" x="8166100" y="5816600"/>
          <p14:tracePt t="90637" x="8204200" y="5810250"/>
          <p14:tracePt t="90653" x="8286750" y="5797550"/>
          <p14:tracePt t="90672" x="8369300" y="5791200"/>
          <p14:tracePt t="90686" x="8401050" y="5791200"/>
          <p14:tracePt t="90703" x="8413750" y="5791200"/>
          <p14:tracePt t="90736" x="8420100" y="5791200"/>
          <p14:tracePt t="90759" x="8426450" y="5791200"/>
          <p14:tracePt t="90831" x="8432800" y="5791200"/>
          <p14:tracePt t="91452" x="8426450" y="5791200"/>
          <p14:tracePt t="91459" x="8407400" y="5784850"/>
          <p14:tracePt t="91469" x="8369300" y="5778500"/>
          <p14:tracePt t="91486" x="8324850" y="5772150"/>
          <p14:tracePt t="91503" x="8312150" y="5765800"/>
          <p14:tracePt t="91519" x="8305800" y="5765800"/>
          <p14:tracePt t="91539" x="8299450" y="5759450"/>
          <p14:tracePt t="91553" x="8223250" y="5746750"/>
          <p14:tracePt t="91570" x="8178800" y="5746750"/>
          <p14:tracePt t="91586" x="8159750" y="5746750"/>
          <p14:tracePt t="91603" x="8077200" y="5734050"/>
          <p14:tracePt t="91619" x="8064500" y="5734050"/>
          <p14:tracePt t="91637" x="8013700" y="5734050"/>
          <p14:tracePt t="91652" x="7867650" y="5727700"/>
          <p14:tracePt t="91669" x="7823200" y="5727700"/>
          <p14:tracePt t="91686" x="7683500" y="5740400"/>
          <p14:tracePt t="91702" x="7626350" y="5746750"/>
          <p14:tracePt t="91709" x="7594600" y="5746750"/>
          <p14:tracePt t="91720" x="7569200" y="5746750"/>
          <p14:tracePt t="91737" x="7461250" y="5753100"/>
          <p14:tracePt t="91753" x="7353300" y="5753100"/>
          <p14:tracePt t="91769" x="7277100" y="5753100"/>
          <p14:tracePt t="91786" x="7143750" y="5765800"/>
          <p14:tracePt t="91802" x="7080250" y="5765800"/>
          <p14:tracePt t="91820" x="7023100" y="5765800"/>
          <p14:tracePt t="91836" x="6896100" y="5753100"/>
          <p14:tracePt t="91853" x="6807200" y="5746750"/>
          <p14:tracePt t="91870" x="6705600" y="5746750"/>
          <p14:tracePt t="91887" x="6559550" y="5746750"/>
          <p14:tracePt t="91902" x="6457950" y="5734050"/>
          <p14:tracePt t="91920" x="6400800" y="5734050"/>
          <p14:tracePt t="91936" x="6267450" y="5721350"/>
          <p14:tracePt t="91953" x="6216650" y="5721350"/>
          <p14:tracePt t="91969" x="6153150" y="5721350"/>
          <p14:tracePt t="91986" x="6096000" y="5721350"/>
          <p14:tracePt t="92002" x="6089650" y="5721350"/>
          <p14:tracePt t="92019" x="6076950" y="5721350"/>
          <p14:tracePt t="92036" x="6057900" y="5721350"/>
          <p14:tracePt t="92069" x="6051550" y="5721350"/>
          <p14:tracePt t="92102" x="6045200" y="5721350"/>
          <p14:tracePt t="92359" x="6096000" y="5721350"/>
          <p14:tracePt t="92367" x="6134100" y="5727700"/>
          <p14:tracePt t="92378" x="6197600" y="5740400"/>
          <p14:tracePt t="92387" x="6280150" y="5740400"/>
          <p14:tracePt t="92403" x="6369050" y="5740400"/>
          <p14:tracePt t="92419" x="6464300" y="5727700"/>
          <p14:tracePt t="92437" x="6565900" y="5715000"/>
          <p14:tracePt t="92452" x="6604000" y="5702300"/>
          <p14:tracePt t="92469" x="6648450" y="5702300"/>
          <p14:tracePt t="92486" x="6705600" y="5695950"/>
          <p14:tracePt t="92502" x="6743700" y="5689600"/>
          <p14:tracePt t="92519" x="6775450" y="5689600"/>
          <p14:tracePt t="92537" x="6794500" y="5689600"/>
          <p14:tracePt t="92552" x="6807200" y="5689600"/>
          <p14:tracePt t="92569" x="6819900" y="5689600"/>
          <p14:tracePt t="92587" x="6826250" y="5689600"/>
          <p14:tracePt t="92627" x="6832600" y="568960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3055" y="1028700"/>
            <a:ext cx="8825658" cy="2463800"/>
          </a:xfrm>
        </p:spPr>
        <p:txBody>
          <a:bodyPr/>
          <a:lstStyle/>
          <a:p>
            <a:r>
              <a:rPr lang="en-IN" sz="2800" dirty="0" smtClean="0"/>
              <a:t>Hope you enjoyed the quiz. For those who got all the answers correct a High Five for you!! For whose who couldn't , better luck next time!</a:t>
            </a:r>
            <a:br>
              <a:rPr lang="en-IN" sz="2800" dirty="0" smtClean="0"/>
            </a:br>
            <a:r>
              <a:rPr lang="en-IN" sz="2800" dirty="0" smtClean="0"/>
              <a:t/>
            </a:r>
            <a:br>
              <a:rPr lang="en-IN" sz="2800" dirty="0" smtClean="0"/>
            </a:br>
            <a:r>
              <a:rPr lang="en-IN" sz="2800" dirty="0" smtClean="0"/>
              <a:t>Now let’s read the number names from 1-20.</a:t>
            </a:r>
            <a:br>
              <a:rPr lang="en-IN" sz="2800" dirty="0" smtClean="0"/>
            </a:br>
            <a:r>
              <a:rPr lang="en-IN" sz="2800" dirty="0" smtClean="0"/>
              <a:t>Are you ready?</a:t>
            </a:r>
            <a:endParaRPr lang="en-IN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8500" y="3225800"/>
            <a:ext cx="2574924" cy="257492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242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2805">
        <p15:prstTrans prst="fallOver"/>
      </p:transition>
    </mc:Choice>
    <mc:Fallback>
      <p:transition spd="slow" advTm="128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69"/>
          <a:stretch/>
        </p:blipFill>
        <p:spPr>
          <a:xfrm>
            <a:off x="3305174" y="755631"/>
            <a:ext cx="5749926" cy="532588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7960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25329">
        <p15:prstTrans prst="fallOver"/>
      </p:transition>
    </mc:Choice>
    <mc:Fallback>
      <p:transition spd="slow" advTm="1253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35" x="6762750" y="5657850"/>
          <p14:tracePt t="2740" x="6750050" y="5657850"/>
          <p14:tracePt t="2749" x="6743700" y="5657850"/>
          <p14:tracePt t="2765" x="6724650" y="5651500"/>
          <p14:tracePt t="2782" x="6584950" y="5543550"/>
          <p14:tracePt t="2799" x="6508750" y="5467350"/>
          <p14:tracePt t="2818" x="6426200" y="5384800"/>
          <p14:tracePt t="2832" x="6089650" y="5092700"/>
          <p14:tracePt t="2840" x="6083300" y="5086350"/>
          <p14:tracePt t="2849" x="6076950" y="5086350"/>
          <p14:tracePt t="2866" x="5727700" y="4540250"/>
          <p14:tracePt t="2882" x="5721350" y="4533900"/>
          <p14:tracePt t="2899" x="5473700" y="4235450"/>
          <p14:tracePt t="2918" x="5181600" y="3854450"/>
          <p14:tracePt t="2949" x="5124450" y="3784600"/>
          <p14:tracePt t="2966" x="5086350" y="3759200"/>
          <p14:tracePt t="2982" x="4921250" y="3517900"/>
          <p14:tracePt t="2999" x="4826000" y="3302000"/>
          <p14:tracePt t="3017" x="4762500" y="3124200"/>
          <p14:tracePt t="3032" x="4730750" y="3041650"/>
          <p14:tracePt t="3049" x="4699000" y="2946400"/>
          <p14:tracePt t="3065" x="4692650" y="2921000"/>
          <p14:tracePt t="3082" x="4692650" y="2813050"/>
          <p14:tracePt t="3099" x="4692650" y="2749550"/>
          <p14:tracePt t="3121" x="4692650" y="2654300"/>
          <p14:tracePt t="3132" x="4692650" y="2647950"/>
          <p14:tracePt t="3399" x="4699000" y="2590800"/>
          <p14:tracePt t="3405" x="4730750" y="2508250"/>
          <p14:tracePt t="3415" x="4781550" y="2400300"/>
          <p14:tracePt t="3432" x="4851400" y="2222500"/>
          <p14:tracePt t="3450" x="4883150" y="2133600"/>
          <p14:tracePt t="3466" x="4908550" y="2076450"/>
          <p14:tracePt t="3484" x="4914900" y="2051050"/>
          <p14:tracePt t="3499" x="4914900" y="2044700"/>
          <p14:tracePt t="3516" x="4914900" y="2038350"/>
          <p14:tracePt t="3532" x="4927600" y="1981200"/>
          <p14:tracePt t="3549" x="4927600" y="1943100"/>
          <p14:tracePt t="3565" x="4940300" y="1885950"/>
          <p14:tracePt t="3583" x="4946650" y="1816100"/>
          <p14:tracePt t="3599" x="4946650" y="1803400"/>
          <p14:tracePt t="3615" x="4946650" y="1797050"/>
          <p14:tracePt t="3649" x="4946650" y="1765300"/>
          <p14:tracePt t="3665" x="4946650" y="1733550"/>
          <p14:tracePt t="3683" x="4933950" y="1689100"/>
          <p14:tracePt t="3700" x="4927600" y="1670050"/>
          <p14:tracePt t="3715" x="4914900" y="1651000"/>
          <p14:tracePt t="3734" x="4845050" y="1600200"/>
          <p14:tracePt t="3748" x="4762500" y="1568450"/>
          <p14:tracePt t="3765" x="4699000" y="1543050"/>
          <p14:tracePt t="3783" x="4616450" y="1511300"/>
          <p14:tracePt t="3798" x="4552950" y="1492250"/>
          <p14:tracePt t="3815" x="4457700" y="1473200"/>
          <p14:tracePt t="3834" x="4286250" y="1466850"/>
          <p14:tracePt t="3848" x="4216400" y="1466850"/>
          <p14:tracePt t="3866" x="4159250" y="1454150"/>
          <p14:tracePt t="3883" x="4127500" y="1447800"/>
          <p14:tracePt t="3898" x="4114800" y="1435100"/>
          <p14:tracePt t="3916" x="4102100" y="1428750"/>
          <p14:tracePt t="3933" x="4089400" y="1416050"/>
          <p14:tracePt t="3949" x="4089400" y="1409700"/>
          <p14:tracePt t="3966" x="4083050" y="1409700"/>
          <p14:tracePt t="4000" x="4076700" y="1409700"/>
          <p14:tracePt t="4015" x="4076700" y="1397000"/>
          <p14:tracePt t="4037" x="4070350" y="1397000"/>
          <p14:tracePt t="4078" x="4070350" y="1390650"/>
          <p14:tracePt t="4113" x="4064000" y="1390650"/>
          <p14:tracePt t="4121" x="4064000" y="1384300"/>
          <p14:tracePt t="4156" x="4064000" y="1377950"/>
          <p14:tracePt t="4178" x="4051300" y="1377950"/>
          <p14:tracePt t="4192" x="4051300" y="1371600"/>
          <p14:tracePt t="4228" x="4051300" y="1365250"/>
          <p14:tracePt t="4422" x="4095750" y="1333500"/>
          <p14:tracePt t="4430" x="4178300" y="1301750"/>
          <p14:tracePt t="4438" x="4279900" y="1270000"/>
          <p14:tracePt t="4448" x="4394200" y="1231900"/>
          <p14:tracePt t="4465" x="4502150" y="1206500"/>
          <p14:tracePt t="4482" x="4565650" y="1200150"/>
          <p14:tracePt t="4499" x="4629150" y="1193800"/>
          <p14:tracePt t="4515" x="4667250" y="1193800"/>
          <p14:tracePt t="4532" x="4686300" y="1193800"/>
          <p14:tracePt t="4548" x="4743450" y="1193800"/>
          <p14:tracePt t="4566" x="4775200" y="1200150"/>
          <p14:tracePt t="4582" x="4800600" y="1212850"/>
          <p14:tracePt t="4598" x="4826000" y="1231900"/>
          <p14:tracePt t="4616" x="4832350" y="1231900"/>
          <p14:tracePt t="4648" x="4845050" y="1231900"/>
          <p14:tracePt t="4666" x="4845050" y="1238250"/>
          <p14:tracePt t="4682" x="4851400" y="1238250"/>
          <p14:tracePt t="4707" x="4857750" y="1238250"/>
          <p14:tracePt t="4766" x="4857750" y="1244600"/>
          <p14:tracePt t="4815" x="4864100" y="1244600"/>
          <p14:tracePt t="5086" x="4870450" y="1250950"/>
          <p14:tracePt t="5094" x="4876800" y="1250950"/>
          <p14:tracePt t="5103" x="4883150" y="1250950"/>
          <p14:tracePt t="5115" x="4927600" y="1250950"/>
          <p14:tracePt t="5131" x="4959350" y="1257300"/>
          <p14:tracePt t="5149" x="5022850" y="1276350"/>
          <p14:tracePt t="5165" x="5054600" y="1282700"/>
          <p14:tracePt t="5182" x="5073650" y="1282700"/>
          <p14:tracePt t="5199" x="5086350" y="1282700"/>
          <p14:tracePt t="5215" x="5099050" y="1282700"/>
          <p14:tracePt t="5249" x="5111750" y="1295400"/>
          <p14:tracePt t="5281" x="5118100" y="1295400"/>
          <p14:tracePt t="5309" x="5124450" y="1295400"/>
          <p14:tracePt t="5344" x="5130800" y="1295400"/>
          <p14:tracePt t="5959" x="5156200" y="1295400"/>
          <p14:tracePt t="5966" x="5181600" y="1282700"/>
          <p14:tracePt t="5981" x="5251450" y="1276350"/>
          <p14:tracePt t="5997" x="5321300" y="1270000"/>
          <p14:tracePt t="6014" x="5346700" y="1270000"/>
          <p14:tracePt t="6031" x="5353050" y="1270000"/>
          <p14:tracePt t="6064" x="5359400" y="1270000"/>
          <p14:tracePt t="6104" x="5372100" y="1270000"/>
          <p14:tracePt t="6200" x="5378450" y="1270000"/>
          <p14:tracePt t="6588" x="5372100" y="1270000"/>
          <p14:tracePt t="6623" x="5365750" y="1270000"/>
          <p14:tracePt t="6633" x="5359400" y="1270000"/>
          <p14:tracePt t="6640" x="5353050" y="1270000"/>
          <p14:tracePt t="6647" x="5346700" y="1270000"/>
          <p14:tracePt t="6665" x="5327650" y="1270000"/>
          <p14:tracePt t="6681" x="5314950" y="1270000"/>
          <p14:tracePt t="6698" x="5283200" y="1282700"/>
          <p14:tracePt t="6715" x="5207000" y="1289050"/>
          <p14:tracePt t="6731" x="5143500" y="1301750"/>
          <p14:tracePt t="6748" x="5099050" y="1308100"/>
          <p14:tracePt t="6765" x="5080000" y="1308100"/>
          <p14:tracePt t="6781" x="5060950" y="1308100"/>
          <p14:tracePt t="6798" x="5041900" y="1308100"/>
          <p14:tracePt t="6815" x="5022850" y="1308100"/>
          <p14:tracePt t="6831" x="5003800" y="1308100"/>
          <p14:tracePt t="6837" x="4997450" y="1308100"/>
          <p14:tracePt t="6853" x="4991100" y="1308100"/>
          <p14:tracePt t="6968" x="4984750" y="1308100"/>
          <p14:tracePt t="7504" x="4978400" y="1308100"/>
          <p14:tracePt t="7539" x="4972050" y="1308100"/>
          <p14:tracePt t="7561" x="4959350" y="1308100"/>
          <p14:tracePt t="7567" x="4953000" y="1308100"/>
          <p14:tracePt t="7590" x="4940300" y="1308100"/>
          <p14:tracePt t="7599" x="4921250" y="1301750"/>
          <p14:tracePt t="7614" x="4902200" y="1301750"/>
          <p14:tracePt t="7631" x="4813300" y="1270000"/>
          <p14:tracePt t="7648" x="4711700" y="1270000"/>
          <p14:tracePt t="7667" x="4603750" y="1270000"/>
          <p14:tracePt t="7681" x="4502150" y="1270000"/>
          <p14:tracePt t="7697" x="4406900" y="1276350"/>
          <p14:tracePt t="7717" x="4330700" y="1276350"/>
          <p14:tracePt t="7731" x="4273550" y="1276350"/>
          <p14:tracePt t="7747" x="4222750" y="1276350"/>
          <p14:tracePt t="7767" x="4178300" y="1276350"/>
          <p14:tracePt t="7781" x="4159250" y="1276350"/>
          <p14:tracePt t="7798" x="4146550" y="1276350"/>
          <p14:tracePt t="7817" x="4127500" y="1276350"/>
          <p14:tracePt t="7830" x="4121150" y="1276350"/>
          <p14:tracePt t="7848" x="4114800" y="1276350"/>
          <p14:tracePt t="7865" x="4108450" y="1276350"/>
          <p14:tracePt t="7939" x="4095750" y="1276350"/>
          <p14:tracePt t="8062" x="4089400" y="1276350"/>
          <p14:tracePt t="8069" x="4089400" y="1270000"/>
          <p14:tracePt t="8083" x="4083050" y="1270000"/>
          <p14:tracePt t="8104" x="4076700" y="1270000"/>
          <p14:tracePt t="8119" x="4070350" y="1270000"/>
          <p14:tracePt t="8162" x="4064000" y="1270000"/>
          <p14:tracePt t="8168" x="4057650" y="1270000"/>
          <p14:tracePt t="8181" x="4044950" y="1270000"/>
          <p14:tracePt t="8197" x="4025900" y="1257300"/>
          <p14:tracePt t="8214" x="3994150" y="1244600"/>
          <p14:tracePt t="8234" x="3962400" y="1244600"/>
          <p14:tracePt t="8247" x="3956050" y="1238250"/>
          <p14:tracePt t="8264" x="3943350" y="1231900"/>
          <p14:tracePt t="8281" x="3930650" y="1219200"/>
          <p14:tracePt t="8297" x="3924300" y="1219200"/>
          <p14:tracePt t="8331" x="3917950" y="1212850"/>
          <p14:tracePt t="8338" x="3917950" y="1206500"/>
          <p14:tracePt t="8364" x="3911600" y="1200150"/>
          <p14:tracePt t="8381" x="3898900" y="1193800"/>
          <p14:tracePt t="8397" x="3886200" y="1187450"/>
          <p14:tracePt t="8415" x="3879850" y="1187450"/>
          <p14:tracePt t="8431" x="3841750" y="1187450"/>
          <p14:tracePt t="8449" x="3816350" y="1187450"/>
          <p14:tracePt t="8464" x="3784600" y="1193800"/>
          <p14:tracePt t="8481" x="3759200" y="1200150"/>
          <p14:tracePt t="8497" x="3752850" y="1200150"/>
          <p14:tracePt t="8530" x="3740150" y="1200150"/>
          <p14:tracePt t="8556" x="3733800" y="1200150"/>
          <p14:tracePt t="8596" x="3727450" y="1200150"/>
          <p14:tracePt t="8605" x="3721100" y="1206500"/>
          <p14:tracePt t="8614" x="3714750" y="1212850"/>
          <p14:tracePt t="8630" x="3702050" y="1219200"/>
          <p14:tracePt t="8647" x="3695700" y="1219200"/>
          <p14:tracePt t="8664" x="3683000" y="1219200"/>
          <p14:tracePt t="8704" x="3676650" y="1219200"/>
          <p14:tracePt t="8740" x="3670300" y="1219200"/>
          <p14:tracePt t="8783" x="3670300" y="1206500"/>
          <p14:tracePt t="8789" x="3670300" y="1181100"/>
          <p14:tracePt t="8797" x="3670300" y="1174750"/>
          <p14:tracePt t="8813" x="3670300" y="1149350"/>
          <p14:tracePt t="8830" x="3670300" y="1123950"/>
          <p14:tracePt t="8847" x="3721100" y="1047750"/>
          <p14:tracePt t="8863" x="3727450" y="1035050"/>
          <p14:tracePt t="8880" x="3727450" y="1028700"/>
          <p14:tracePt t="8897" x="3727450" y="1016000"/>
          <p14:tracePt t="8914" x="3740150" y="1009650"/>
          <p14:tracePt t="8931" x="3778250" y="1009650"/>
          <p14:tracePt t="8947" x="3790950" y="1009650"/>
          <p14:tracePt t="8980" x="3797300" y="1009650"/>
          <p14:tracePt t="8997" x="3803650" y="1009650"/>
          <p14:tracePt t="9014" x="3810000" y="1009650"/>
          <p14:tracePt t="9035" x="3822700" y="1009650"/>
          <p14:tracePt t="9050" x="3829050" y="1009650"/>
          <p14:tracePt t="9064" x="3841750" y="1028700"/>
          <p14:tracePt t="9081" x="3848100" y="1047750"/>
          <p14:tracePt t="9097" x="3854450" y="1047750"/>
          <p14:tracePt t="9113" x="3860800" y="1054100"/>
          <p14:tracePt t="9131" x="3898900" y="1073150"/>
          <p14:tracePt t="9147" x="3924300" y="1092200"/>
          <p14:tracePt t="9163" x="3943350" y="1104900"/>
          <p14:tracePt t="9180" x="3975100" y="1162050"/>
          <p14:tracePt t="9198" x="3987800" y="1212850"/>
          <p14:tracePt t="9213" x="3994150" y="1263650"/>
          <p14:tracePt t="9231" x="3994150" y="1301750"/>
          <p14:tracePt t="9247" x="3994150" y="1314450"/>
          <p14:tracePt t="9264" x="3987800" y="1327150"/>
          <p14:tracePt t="9281" x="3981450" y="1365250"/>
          <p14:tracePt t="9296" x="3962400" y="1390650"/>
          <p14:tracePt t="9313" x="3930650" y="1428750"/>
          <p14:tracePt t="9330" x="3911600" y="1441450"/>
          <p14:tracePt t="9346" x="3898900" y="1454150"/>
          <p14:tracePt t="9364" x="3867150" y="1466850"/>
          <p14:tracePt t="9381" x="3848100" y="1479550"/>
          <p14:tracePt t="9397" x="3829050" y="1479550"/>
          <p14:tracePt t="9414" x="3797300" y="1479550"/>
          <p14:tracePt t="9431" x="3765550" y="1473200"/>
          <p14:tracePt t="9447" x="3740150" y="1473200"/>
          <p14:tracePt t="9463" x="3733800" y="1473200"/>
          <p14:tracePt t="9480" x="3721100" y="1473200"/>
          <p14:tracePt t="9513" x="3714750" y="1466850"/>
          <p14:tracePt t="9531" x="3714750" y="1416050"/>
          <p14:tracePt t="9546" x="3721100" y="1390650"/>
          <p14:tracePt t="9563" x="3733800" y="1365250"/>
          <p14:tracePt t="9580" x="3740150" y="1352550"/>
          <p14:tracePt t="9596" x="3740150" y="1346200"/>
          <p14:tracePt t="9631" x="3746500" y="1339850"/>
          <p14:tracePt t="9662" x="3752850" y="1339850"/>
          <p14:tracePt t="9684" x="3752850" y="1333500"/>
          <p14:tracePt t="9705" x="3765550" y="1333500"/>
          <p14:tracePt t="9782" x="3771900" y="1333500"/>
          <p14:tracePt t="9790" x="3771900" y="1327150"/>
          <p14:tracePt t="9799" x="3784600" y="1320800"/>
          <p14:tracePt t="9813" x="3803650" y="1320800"/>
          <p14:tracePt t="9831" x="3822700" y="1320800"/>
          <p14:tracePt t="9848" x="3829050" y="1320800"/>
          <p14:tracePt t="9870" x="3835400" y="1320800"/>
          <p14:tracePt t="9904" x="3841750" y="1320800"/>
          <p14:tracePt t="9920" x="3848100" y="1320800"/>
          <p14:tracePt t="9956" x="3854450" y="1320800"/>
          <p14:tracePt t="9990" x="3860800" y="1320800"/>
          <p14:tracePt t="10619" x="3911600" y="1314450"/>
          <p14:tracePt t="10627" x="3962400" y="1314450"/>
          <p14:tracePt t="10636" x="4025900" y="1314450"/>
          <p14:tracePt t="10647" x="4051300" y="1314450"/>
          <p14:tracePt t="10663" x="4076700" y="1314450"/>
          <p14:tracePt t="10680" x="4095750" y="1320800"/>
          <p14:tracePt t="10696" x="4108450" y="1320800"/>
          <p14:tracePt t="10730" x="4114800" y="1320800"/>
          <p14:tracePt t="10792" x="4121150" y="1327150"/>
          <p14:tracePt t="10798" x="4127500" y="1327150"/>
          <p14:tracePt t="10813" x="4146550" y="1333500"/>
          <p14:tracePt t="10830" x="4152900" y="1333500"/>
          <p14:tracePt t="10846" x="4159250" y="1333500"/>
          <p14:tracePt t="10885" x="4165600" y="1339850"/>
          <p14:tracePt t="10891" x="4178300" y="1346200"/>
          <p14:tracePt t="10898" x="4191000" y="1346200"/>
          <p14:tracePt t="10913" x="4216400" y="1346200"/>
          <p14:tracePt t="10930" x="4229100" y="1352550"/>
          <p14:tracePt t="10946" x="4235450" y="1352550"/>
          <p14:tracePt t="10976" x="4241800" y="1352550"/>
          <p14:tracePt t="11014" x="4248150" y="1352550"/>
          <p14:tracePt t="11114" x="4241800" y="1352550"/>
          <p14:tracePt t="11127" x="4222750" y="1339850"/>
          <p14:tracePt t="11136" x="4210050" y="1333500"/>
          <p14:tracePt t="11147" x="4178300" y="1327150"/>
          <p14:tracePt t="11163" x="4171950" y="1320800"/>
          <p14:tracePt t="11179" x="4146550" y="1301750"/>
          <p14:tracePt t="11197" x="4114800" y="1282700"/>
          <p14:tracePt t="11213" x="4095750" y="1257300"/>
          <p14:tracePt t="11230" x="4083050" y="1250950"/>
          <p14:tracePt t="11247" x="4064000" y="1244600"/>
          <p14:tracePt t="11263" x="4057650" y="1238250"/>
          <p14:tracePt t="11280" x="4051300" y="1238250"/>
          <p14:tracePt t="11296" x="4051300" y="1231900"/>
          <p14:tracePt t="11313" x="4044950" y="1231900"/>
          <p14:tracePt t="11354" x="4038600" y="1231900"/>
          <p14:tracePt t="11363" x="4038600" y="1225550"/>
          <p14:tracePt t="11387" x="4032250" y="1225550"/>
          <p14:tracePt t="11677" x="4038600" y="1225550"/>
          <p14:tracePt t="11684" x="4051300" y="1225550"/>
          <p14:tracePt t="11697" x="4083050" y="1225550"/>
          <p14:tracePt t="11713" x="4108450" y="1225550"/>
          <p14:tracePt t="11729" x="4133850" y="1225550"/>
          <p14:tracePt t="11746" x="4229100" y="1225550"/>
          <p14:tracePt t="11763" x="4279900" y="1225550"/>
          <p14:tracePt t="11779" x="4311650" y="1219200"/>
          <p14:tracePt t="11797" x="4368800" y="1206500"/>
          <p14:tracePt t="11813" x="4394200" y="1206500"/>
          <p14:tracePt t="11829" x="4413250" y="1206500"/>
          <p14:tracePt t="11846" x="4476750" y="1193800"/>
          <p14:tracePt t="11854" x="4533900" y="1193800"/>
          <p14:tracePt t="11862" x="4559300" y="1193800"/>
          <p14:tracePt t="11879" x="4610100" y="1193800"/>
          <p14:tracePt t="11897" x="4673600" y="1193800"/>
          <p14:tracePt t="11913" x="4692650" y="1193800"/>
          <p14:tracePt t="11929" x="4705350" y="1193800"/>
          <p14:tracePt t="11946" x="4718050" y="1193800"/>
          <p14:tracePt t="11963" x="4724400" y="1193800"/>
          <p14:tracePt t="11979" x="4730750" y="1193800"/>
          <p14:tracePt t="11996" x="4737100" y="1193800"/>
          <p14:tracePt t="12029" x="4743450" y="1193800"/>
          <p14:tracePt t="12577" x="4756150" y="1193800"/>
          <p14:tracePt t="12585" x="4768850" y="1200150"/>
          <p14:tracePt t="12598" x="4787900" y="1206500"/>
          <p14:tracePt t="12612" x="4800600" y="1212850"/>
          <p14:tracePt t="12629" x="4813300" y="1219200"/>
          <p14:tracePt t="12647" x="4826000" y="1219200"/>
          <p14:tracePt t="12663" x="4832350" y="1225550"/>
          <p14:tracePt t="12679" x="4838700" y="1225550"/>
          <p14:tracePt t="12697" x="4845050" y="1225550"/>
          <p14:tracePt t="12742" x="4851400" y="1225550"/>
          <p14:tracePt t="12770" x="4864100" y="1225550"/>
          <p14:tracePt t="12777" x="4870450" y="1225550"/>
          <p14:tracePt t="12787" x="4876800" y="1225550"/>
          <p14:tracePt t="12806" x="4883150" y="1225550"/>
          <p14:tracePt t="12838" x="4889500" y="1225550"/>
          <p14:tracePt t="12956" x="4895850" y="1225550"/>
          <p14:tracePt t="13020" x="4902200" y="1225550"/>
          <p14:tracePt t="13042" x="4908550" y="1225550"/>
          <p14:tracePt t="13066" x="4921250" y="1225550"/>
          <p14:tracePt t="13087" x="4927600" y="1225550"/>
          <p14:tracePt t="13120" x="4933950" y="1225550"/>
          <p14:tracePt t="13199" x="4940300" y="1225550"/>
          <p14:tracePt t="13207" x="4953000" y="1225550"/>
          <p14:tracePt t="13215" x="4965700" y="1225550"/>
          <p14:tracePt t="13229" x="5016500" y="1225550"/>
          <p14:tracePt t="13245" x="5092700" y="1225550"/>
          <p14:tracePt t="13262" x="5143500" y="1225550"/>
          <p14:tracePt t="13279" x="5156200" y="1225550"/>
          <p14:tracePt t="13296" x="5162550" y="1225550"/>
          <p14:tracePt t="13312" x="5168900" y="1225550"/>
          <p14:tracePt t="13345" x="5175250" y="1225550"/>
          <p14:tracePt t="13362" x="5213350" y="1225550"/>
          <p14:tracePt t="13379" x="5226050" y="1225550"/>
          <p14:tracePt t="13395" x="5245100" y="1225550"/>
          <p14:tracePt t="13412" x="5257800" y="1225550"/>
          <p14:tracePt t="13429" x="5264150" y="1225550"/>
          <p14:tracePt t="13447" x="5270500" y="1225550"/>
          <p14:tracePt t="13462" x="5276850" y="1225550"/>
          <p14:tracePt t="13528" x="5283200" y="1225550"/>
          <p14:tracePt t="13593" x="5289550" y="1225550"/>
          <p14:tracePt t="14358" x="5276850" y="1225550"/>
          <p14:tracePt t="14366" x="5270500" y="1225550"/>
          <p14:tracePt t="14378" x="5124450" y="1231900"/>
          <p14:tracePt t="14395" x="5092700" y="1231900"/>
          <p14:tracePt t="14414" x="4953000" y="1231900"/>
          <p14:tracePt t="14429" x="4933950" y="1231900"/>
          <p14:tracePt t="14445" x="4914900" y="1231900"/>
          <p14:tracePt t="14463" x="4864100" y="1231900"/>
          <p14:tracePt t="14478" x="4838700" y="1231900"/>
          <p14:tracePt t="14495" x="4775200" y="1238250"/>
          <p14:tracePt t="14514" x="4686300" y="1257300"/>
          <p14:tracePt t="14529" x="4648200" y="1263650"/>
          <p14:tracePt t="14545" x="4578350" y="1276350"/>
          <p14:tracePt t="14564" x="4533900" y="1282700"/>
          <p14:tracePt t="14578" x="4489450" y="1308100"/>
          <p14:tracePt t="14595" x="4451350" y="1314450"/>
          <p14:tracePt t="14613" x="4425950" y="1327150"/>
          <p14:tracePt t="14628" x="4419600" y="1327150"/>
          <p14:tracePt t="14645" x="4413250" y="1327150"/>
          <p14:tracePt t="14664" x="4387850" y="1346200"/>
          <p14:tracePt t="14678" x="4362450" y="1377950"/>
          <p14:tracePt t="14695" x="4343400" y="1397000"/>
          <p14:tracePt t="14713" x="4279900" y="1485900"/>
          <p14:tracePt t="14728" x="4216400" y="1562100"/>
          <p14:tracePt t="14745" x="4197350" y="1606550"/>
          <p14:tracePt t="14763" x="4171950" y="1638300"/>
          <p14:tracePt t="14778" x="4159250" y="1657350"/>
          <p14:tracePt t="14795" x="4140200" y="1695450"/>
          <p14:tracePt t="14813" x="4102100" y="1739900"/>
          <p14:tracePt t="14829" x="4089400" y="1765300"/>
          <p14:tracePt t="14845" x="4076700" y="1778000"/>
          <p14:tracePt t="14853" x="4076700" y="1784350"/>
          <p14:tracePt t="14863" x="4064000" y="1809750"/>
          <p14:tracePt t="14878" x="4057650" y="1822450"/>
          <p14:tracePt t="14895" x="4038600" y="1847850"/>
          <p14:tracePt t="14912" x="4038600" y="1860550"/>
          <p14:tracePt t="14928" x="4019550" y="1879600"/>
          <p14:tracePt t="14945" x="4019550" y="1892300"/>
          <p14:tracePt t="14963" x="4013200" y="1892300"/>
          <p14:tracePt t="14980" x="4013200" y="1898650"/>
          <p14:tracePt t="14995" x="4006850" y="1898650"/>
          <p14:tracePt t="15072" x="4000500" y="1898650"/>
          <p14:tracePt t="15172" x="3994150" y="1898650"/>
          <p14:tracePt t="15495" x="4025900" y="1879600"/>
          <p14:tracePt t="15501" x="4038600" y="1866900"/>
          <p14:tracePt t="15514" x="4108450" y="1828800"/>
          <p14:tracePt t="15528" x="4146550" y="1809750"/>
          <p14:tracePt t="15546" x="4184650" y="1797050"/>
          <p14:tracePt t="15563" x="4279900" y="1784350"/>
          <p14:tracePt t="15578" x="4368800" y="1771650"/>
          <p14:tracePt t="15595" x="4464050" y="1765300"/>
          <p14:tracePt t="15611" x="4527550" y="1765300"/>
          <p14:tracePt t="15628" x="4578350" y="1765300"/>
          <p14:tracePt t="15645" x="4597400" y="1765300"/>
          <p14:tracePt t="15665" x="4629150" y="1771650"/>
          <p14:tracePt t="15678" x="4641850" y="1778000"/>
          <p14:tracePt t="15695" x="4686300" y="1790700"/>
          <p14:tracePt t="15714" x="4711700" y="1797050"/>
          <p14:tracePt t="15728" x="4724400" y="1797050"/>
          <p14:tracePt t="15744" x="4730750" y="1809750"/>
          <p14:tracePt t="15763" x="4743450" y="1809750"/>
          <p14:tracePt t="15778" x="4749800" y="1809750"/>
          <p14:tracePt t="15811" x="4756150" y="1809750"/>
          <p14:tracePt t="15844" x="4762500" y="1809750"/>
          <p14:tracePt t="16296" x="4781550" y="1809750"/>
          <p14:tracePt t="16301" x="4794250" y="1809750"/>
          <p14:tracePt t="16311" x="4800600" y="1809750"/>
          <p14:tracePt t="16328" x="4826000" y="1809750"/>
          <p14:tracePt t="16344" x="4832350" y="1809750"/>
          <p14:tracePt t="16366" x="4845050" y="1809750"/>
          <p14:tracePt t="16378" x="4864100" y="1809750"/>
          <p14:tracePt t="16395" x="4902200" y="1797050"/>
          <p14:tracePt t="16411" x="4908550" y="1797050"/>
          <p14:tracePt t="16428" x="4921250" y="1797050"/>
          <p14:tracePt t="16444" x="4927600" y="1797050"/>
          <p14:tracePt t="16462" x="4940300" y="1797050"/>
          <p14:tracePt t="16479" x="4946650" y="1797050"/>
          <p14:tracePt t="16495" x="4946650" y="1790700"/>
          <p14:tracePt t="16511" x="4959350" y="1784350"/>
          <p14:tracePt t="16529" x="4972050" y="1784350"/>
          <p14:tracePt t="16545" x="4978400" y="1784350"/>
          <p14:tracePt t="16562" x="4984750" y="1784350"/>
          <p14:tracePt t="16623" x="4997450" y="1784350"/>
          <p14:tracePt t="16637" x="5003800" y="1784350"/>
          <p14:tracePt t="16652" x="5010150" y="1784350"/>
          <p14:tracePt t="16667" x="5016500" y="1784350"/>
          <p14:tracePt t="16695" x="5022850" y="1784350"/>
          <p14:tracePt t="17110" x="5029200" y="1784350"/>
          <p14:tracePt t="17116" x="5054600" y="1778000"/>
          <p14:tracePt t="17130" x="5080000" y="1765300"/>
          <p14:tracePt t="17144" x="5137150" y="1752600"/>
          <p14:tracePt t="17161" x="5156200" y="1752600"/>
          <p14:tracePt t="17179" x="5187950" y="1752600"/>
          <p14:tracePt t="17194" x="5207000" y="1752600"/>
          <p14:tracePt t="17211" x="5219700" y="1752600"/>
          <p14:tracePt t="17229" x="5238750" y="1752600"/>
          <p14:tracePt t="17244" x="5251450" y="1752600"/>
          <p14:tracePt t="17278" x="5257800" y="1752600"/>
          <p14:tracePt t="17303" x="5264150" y="1752600"/>
          <p14:tracePt t="17323" x="5270500" y="1752600"/>
          <p14:tracePt t="17332" x="5276850" y="1752600"/>
          <p14:tracePt t="17344" x="5283200" y="1752600"/>
          <p14:tracePt t="17361" x="5295900" y="1752600"/>
          <p14:tracePt t="17383" x="5302250" y="1752600"/>
          <p14:tracePt t="17787" x="5289550" y="1752600"/>
          <p14:tracePt t="17802" x="5283200" y="1752600"/>
          <p14:tracePt t="17809" x="5276850" y="1758950"/>
          <p14:tracePt t="17818" x="5270500" y="1758950"/>
          <p14:tracePt t="17828" x="5251450" y="1758950"/>
          <p14:tracePt t="17844" x="5245100" y="1758950"/>
          <p14:tracePt t="17881" x="5238750" y="1758950"/>
          <p14:tracePt t="17894" x="5232400" y="1758950"/>
          <p14:tracePt t="17904" x="5213350" y="1765300"/>
          <p14:tracePt t="17910" x="5194300" y="1765300"/>
          <p14:tracePt t="17929" x="5168900" y="1765300"/>
          <p14:tracePt t="17944" x="5149850" y="1771650"/>
          <p14:tracePt t="17961" x="5105400" y="1778000"/>
          <p14:tracePt t="17978" x="5080000" y="1784350"/>
          <p14:tracePt t="17994" x="5060950" y="1790700"/>
          <p14:tracePt t="18010" x="5048250" y="1790700"/>
          <p14:tracePt t="18029" x="5029200" y="1803400"/>
          <p14:tracePt t="18044" x="5022850" y="1803400"/>
          <p14:tracePt t="18061" x="5010150" y="1809750"/>
          <p14:tracePt t="18078" x="4991100" y="1809750"/>
          <p14:tracePt t="18094" x="4978400" y="1809750"/>
          <p14:tracePt t="18166" x="4972050" y="1809750"/>
          <p14:tracePt t="18174" x="4972050" y="1816100"/>
          <p14:tracePt t="18182" x="4965700" y="1816100"/>
          <p14:tracePt t="18194" x="4946650" y="1828800"/>
          <p14:tracePt t="18211" x="4870450" y="1860550"/>
          <p14:tracePt t="18229" x="4660900" y="1955800"/>
          <p14:tracePt t="18244" x="4527550" y="2025650"/>
          <p14:tracePt t="18261" x="4425950" y="2076450"/>
          <p14:tracePt t="18278" x="4305300" y="2139950"/>
          <p14:tracePt t="18293" x="4286250" y="2159000"/>
          <p14:tracePt t="18310" x="4273550" y="2165350"/>
          <p14:tracePt t="18327" x="4260850" y="2165350"/>
          <p14:tracePt t="18343" x="4248150" y="2171700"/>
          <p14:tracePt t="18360" x="4241800" y="2171700"/>
          <p14:tracePt t="18403" x="4235450" y="2171700"/>
          <p14:tracePt t="18423" x="4229100" y="2178050"/>
          <p14:tracePt t="18431" x="4210050" y="2184400"/>
          <p14:tracePt t="18444" x="4184650" y="2190750"/>
          <p14:tracePt t="18460" x="4178300" y="2197100"/>
          <p14:tracePt t="18478" x="4165600" y="2197100"/>
          <p14:tracePt t="18510" x="4159250" y="2209800"/>
          <p14:tracePt t="18545" x="4152900" y="2209800"/>
          <p14:tracePt t="18624" x="4152900" y="2216150"/>
          <p14:tracePt t="18631" x="4146550" y="2216150"/>
          <p14:tracePt t="18646" x="4133850" y="2222500"/>
          <p14:tracePt t="18660" x="4127500" y="2222500"/>
          <p14:tracePt t="18677" x="4121150" y="2228850"/>
          <p14:tracePt t="18694" x="4102100" y="2247900"/>
          <p14:tracePt t="18710" x="4095750" y="2266950"/>
          <p14:tracePt t="18727" x="4089400" y="2266950"/>
          <p14:tracePt t="18760" x="4089400" y="2273300"/>
          <p14:tracePt t="19466" x="4102100" y="2273300"/>
          <p14:tracePt t="19474" x="4127500" y="2260600"/>
          <p14:tracePt t="19484" x="4133850" y="2260600"/>
          <p14:tracePt t="19494" x="4171950" y="2260600"/>
          <p14:tracePt t="19510" x="4191000" y="2260600"/>
          <p14:tracePt t="19527" x="4210050" y="2260600"/>
          <p14:tracePt t="19543" x="4248150" y="2247900"/>
          <p14:tracePt t="19561" x="4254500" y="2247900"/>
          <p14:tracePt t="19577" x="4260850" y="2247900"/>
          <p14:tracePt t="19610" x="4267200" y="2247900"/>
          <p14:tracePt t="19648" x="4273550" y="2247900"/>
          <p14:tracePt t="19681" x="4279900" y="2247900"/>
          <p14:tracePt t="19711" x="4286250" y="2247900"/>
          <p14:tracePt t="19717" x="4305300" y="2241550"/>
          <p14:tracePt t="19727" x="4318000" y="2235200"/>
          <p14:tracePt t="19744" x="4387850" y="2228850"/>
          <p14:tracePt t="19762" x="4432300" y="2222500"/>
          <p14:tracePt t="19777" x="4451350" y="2222500"/>
          <p14:tracePt t="19793" x="4464050" y="2222500"/>
          <p14:tracePt t="19810" x="4476750" y="2222500"/>
          <p14:tracePt t="19827" x="4483100" y="2222500"/>
          <p14:tracePt t="19845" x="4502150" y="2222500"/>
          <p14:tracePt t="19851" x="4514850" y="2222500"/>
          <p14:tracePt t="19860" x="4521200" y="2222500"/>
          <p14:tracePt t="19876" x="4546600" y="2222500"/>
          <p14:tracePt t="19893" x="4559300" y="2222500"/>
          <p14:tracePt t="19926" x="4565650" y="2222500"/>
          <p14:tracePt t="19961" x="4572000" y="2222500"/>
          <p14:tracePt t="19997" x="4578350" y="2222500"/>
          <p14:tracePt t="20303" x="4584700" y="2222500"/>
          <p14:tracePt t="20318" x="4591050" y="2222500"/>
          <p14:tracePt t="20345" x="4597400" y="2222500"/>
          <p14:tracePt t="20417" x="4603750" y="2222500"/>
          <p14:tracePt t="20447" x="4610100" y="2222500"/>
          <p14:tracePt t="20453" x="4616450" y="2222500"/>
          <p14:tracePt t="20463" x="4629150" y="2222500"/>
          <p14:tracePt t="20476" x="4648200" y="2222500"/>
          <p14:tracePt t="20495" x="4673600" y="2216150"/>
          <p14:tracePt t="20510" x="4699000" y="2216150"/>
          <p14:tracePt t="20526" x="4718050" y="2216150"/>
          <p14:tracePt t="20545" x="4743450" y="2216150"/>
          <p14:tracePt t="20560" x="4749800" y="2216150"/>
          <p14:tracePt t="20593" x="4756150" y="2216150"/>
          <p14:tracePt t="20618" x="4762500" y="2216150"/>
          <p14:tracePt t="20653" x="4768850" y="2216150"/>
          <p14:tracePt t="21119" x="4813300" y="2216150"/>
          <p14:tracePt t="21133" x="4876800" y="2235200"/>
          <p14:tracePt t="21142" x="4908550" y="2247900"/>
          <p14:tracePt t="21160" x="4959350" y="2266950"/>
          <p14:tracePt t="21176" x="4978400" y="2273300"/>
          <p14:tracePt t="21193" x="4984750" y="2273300"/>
          <p14:tracePt t="21210" x="4997450" y="2273300"/>
          <p14:tracePt t="21226" x="4997450" y="2279650"/>
          <p14:tracePt t="21244" x="5003800" y="2279650"/>
          <p14:tracePt t="21268" x="5010150" y="2279650"/>
          <p14:tracePt t="22668" x="5010150" y="2286000"/>
          <p14:tracePt t="22712" x="5010150" y="2292350"/>
          <p14:tracePt t="22768" x="5010150" y="2305050"/>
          <p14:tracePt t="22884" x="5003800" y="2311400"/>
          <p14:tracePt t="22890" x="5003800" y="2317750"/>
          <p14:tracePt t="22899" x="4997450" y="2317750"/>
          <p14:tracePt t="22909" x="4940300" y="2343150"/>
          <p14:tracePt t="22926" x="4902200" y="2349500"/>
          <p14:tracePt t="22943" x="4889500" y="2355850"/>
          <p14:tracePt t="22960" x="4857750" y="2374900"/>
          <p14:tracePt t="22976" x="4838700" y="2374900"/>
          <p14:tracePt t="22992" x="4756150" y="2387600"/>
          <p14:tracePt t="23009" x="4737100" y="2387600"/>
          <p14:tracePt t="23026" x="4679950" y="2393950"/>
          <p14:tracePt t="23042" x="4559300" y="2393950"/>
          <p14:tracePt t="23060" x="4445000" y="2393950"/>
          <p14:tracePt t="23076" x="4425950" y="2393950"/>
          <p14:tracePt t="23092" x="4324350" y="2406650"/>
          <p14:tracePt t="23109" x="4292600" y="2406650"/>
          <p14:tracePt t="23125" x="4286250" y="2406650"/>
          <p14:tracePt t="23142" x="4279900" y="2406650"/>
          <p14:tracePt t="23159" x="4222750" y="2413000"/>
          <p14:tracePt t="23175" x="4165600" y="2419350"/>
          <p14:tracePt t="23192" x="4057650" y="2419350"/>
          <p14:tracePt t="23210" x="4013200" y="2425700"/>
          <p14:tracePt t="23226" x="3975100" y="2432050"/>
          <p14:tracePt t="23242" x="3962400" y="2432050"/>
          <p14:tracePt t="23260" x="3937000" y="2444750"/>
          <p14:tracePt t="23318" x="3930650" y="2444750"/>
          <p14:tracePt t="23356" x="3924300" y="2444750"/>
          <p14:tracePt t="24647" x="4006850" y="2451100"/>
          <p14:tracePt t="24654" x="4044950" y="2463800"/>
          <p14:tracePt t="24664" x="4127500" y="2482850"/>
          <p14:tracePt t="24675" x="4210050" y="2514600"/>
          <p14:tracePt t="24691" x="4248150" y="2546350"/>
          <p14:tracePt t="24710" x="4279900" y="2565400"/>
          <p14:tracePt t="24726" x="4286250" y="2565400"/>
          <p14:tracePt t="24742" x="4286250" y="2571750"/>
          <p14:tracePt t="24776" x="4292600" y="2571750"/>
          <p14:tracePt t="24792" x="4292600" y="2578100"/>
          <p14:tracePt t="27956" x="4286250" y="2597150"/>
          <p14:tracePt t="27963" x="4273550" y="2622550"/>
          <p14:tracePt t="27974" x="4260850" y="2647950"/>
          <p14:tracePt t="27991" x="4222750" y="2736850"/>
          <p14:tracePt t="28007" x="4210050" y="2762250"/>
          <p14:tracePt t="28024" x="4191000" y="2794000"/>
          <p14:tracePt t="28040" x="4152900" y="2851150"/>
          <p14:tracePt t="28057" x="4140200" y="2889250"/>
          <p14:tracePt t="28074" x="4127500" y="2921000"/>
          <p14:tracePt t="28090" x="4102100" y="2990850"/>
          <p14:tracePt t="28107" x="4083050" y="3035300"/>
          <p14:tracePt t="28123" x="4070350" y="3060700"/>
          <p14:tracePt t="28140" x="4070350" y="3086100"/>
          <p14:tracePt t="28157" x="4064000" y="3092450"/>
          <p14:tracePt t="28190" x="4064000" y="3098800"/>
          <p14:tracePt t="28214" x="4064000" y="3105150"/>
          <p14:tracePt t="28224" x="4057650" y="3105150"/>
          <p14:tracePt t="28255" x="4057650" y="3111500"/>
          <p14:tracePt t="28714" x="4057650" y="3117850"/>
          <p14:tracePt t="28822" x="4057650" y="3124200"/>
          <p14:tracePt t="29415" x="4064000" y="3124200"/>
          <p14:tracePt t="29421" x="4089400" y="3124200"/>
          <p14:tracePt t="29431" x="4133850" y="3130550"/>
          <p14:tracePt t="29442" x="4216400" y="3143250"/>
          <p14:tracePt t="29457" x="4267200" y="3162300"/>
          <p14:tracePt t="29473" x="4324350" y="3175000"/>
          <p14:tracePt t="29492" x="4356100" y="3181350"/>
          <p14:tracePt t="29507" x="4362450" y="3187700"/>
          <p14:tracePt t="29523" x="4368800" y="3187700"/>
          <p14:tracePt t="29541" x="4375150" y="3200400"/>
          <p14:tracePt t="29557" x="4387850" y="3206750"/>
          <p14:tracePt t="29574" x="4394200" y="3206750"/>
          <p14:tracePt t="29592" x="4400550" y="3213100"/>
          <p14:tracePt t="29623" x="4406900" y="3213100"/>
          <p14:tracePt t="29640" x="4406900" y="3219450"/>
          <p14:tracePt t="29673" x="4406900" y="3225800"/>
          <p14:tracePt t="29695" x="4413250" y="3225800"/>
          <p14:tracePt t="29723" x="4413250" y="3232150"/>
          <p14:tracePt t="29773" x="4413250" y="3238500"/>
          <p14:tracePt t="29795" x="4419600" y="3238500"/>
          <p14:tracePt t="29864" x="4419600" y="3244850"/>
          <p14:tracePt t="31609" x="4394200" y="3238500"/>
          <p14:tracePt t="31616" x="4381500" y="3238500"/>
          <p14:tracePt t="31622" x="4368800" y="3238500"/>
          <p14:tracePt t="31639" x="3689350" y="3003550"/>
          <p14:tracePt t="31658" x="3371850" y="2959100"/>
          <p14:tracePt t="31673" x="3054350" y="2895600"/>
          <p14:tracePt t="31689" x="2857500" y="2844800"/>
          <p14:tracePt t="31706" x="2628900" y="2736850"/>
          <p14:tracePt t="31723" x="2540000" y="2692400"/>
          <p14:tracePt t="31739" x="2470150" y="2635250"/>
          <p14:tracePt t="31756" x="2432050" y="2578100"/>
          <p14:tracePt t="31772" x="2400300" y="2527300"/>
          <p14:tracePt t="31789" x="2387600" y="2527300"/>
          <p14:tracePt t="31806" x="2381250" y="2501900"/>
          <p14:tracePt t="32065" x="2152650" y="2324100"/>
          <p14:tracePt t="32072" x="1911350" y="2127250"/>
          <p14:tracePt t="32081" x="1733550" y="1936750"/>
          <p14:tracePt t="32089" x="1644650" y="1847850"/>
          <p14:tracePt t="32106" x="1276350" y="1479550"/>
          <p14:tracePt t="32123" x="1092200" y="1276350"/>
          <p14:tracePt t="32139" x="996950" y="1149350"/>
          <p14:tracePt t="32156" x="965200" y="1104900"/>
          <p14:tracePt t="32172" x="952500" y="1098550"/>
          <p14:tracePt t="32189" x="946150" y="1092200"/>
          <p14:tracePt t="32206" x="939800" y="1079500"/>
          <p14:tracePt t="32239" x="939800" y="1066800"/>
          <p14:tracePt t="32258" x="933450" y="1066800"/>
          <p14:tracePt t="32272" x="933450" y="1060450"/>
          <p14:tracePt t="32289" x="946150" y="508000"/>
          <p14:tracePt t="32323" x="933450" y="508000"/>
          <p14:tracePt t="32340" x="914400" y="482600"/>
          <p14:tracePt t="32356" x="869950" y="425450"/>
          <p14:tracePt t="32373" x="844550" y="387350"/>
          <p14:tracePt t="35921" x="6076950" y="3835400"/>
          <p14:tracePt t="35938" x="5969000" y="3810000"/>
          <p14:tracePt t="35954" x="5835650" y="3790950"/>
          <p14:tracePt t="35964" x="5683250" y="3797300"/>
          <p14:tracePt t="35972" x="5619750" y="3797300"/>
          <p14:tracePt t="35991" x="5378450" y="3803650"/>
          <p14:tracePt t="36006" x="5219700" y="3822700"/>
          <p14:tracePt t="36022" x="5105400" y="3841750"/>
          <p14:tracePt t="36040" x="5048250" y="3841750"/>
          <p14:tracePt t="36056" x="5035550" y="3841750"/>
          <p14:tracePt t="36072" x="5022850" y="3841750"/>
          <p14:tracePt t="36089" x="5016500" y="3841750"/>
          <p14:tracePt t="36106" x="5010150" y="3841750"/>
          <p14:tracePt t="36137" x="5003800" y="3841750"/>
          <p14:tracePt t="36171" x="4997450" y="3841750"/>
          <p14:tracePt t="36385" x="4997450" y="3835400"/>
          <p14:tracePt t="36808" x="4997450" y="3841750"/>
          <p14:tracePt t="36843" x="4997450" y="3848100"/>
          <p14:tracePt t="36879" x="4997450" y="3854450"/>
          <p14:tracePt t="36915" x="4997450" y="3860800"/>
          <p14:tracePt t="36942" x="4997450" y="3867150"/>
          <p14:tracePt t="36980" x="4997450" y="3873500"/>
          <p14:tracePt t="37049" x="4997450" y="3879850"/>
          <p14:tracePt t="37465" x="4997450" y="3873500"/>
          <p14:tracePt t="37479" x="4997450" y="3867150"/>
          <p14:tracePt t="37500" x="4997450" y="3860800"/>
          <p14:tracePt t="37514" x="4997450" y="3854450"/>
          <p14:tracePt t="37535" x="4997450" y="3848100"/>
          <p14:tracePt t="37549" x="4997450" y="3841750"/>
          <p14:tracePt t="37593" x="4997450" y="3835400"/>
          <p14:tracePt t="37608" x="4997450" y="3829050"/>
          <p14:tracePt t="37637" x="4997450" y="3822700"/>
          <p14:tracePt t="37672" x="4997450" y="3816350"/>
          <p14:tracePt t="37700" x="4978400" y="3797300"/>
          <p14:tracePt t="37707" x="4972050" y="3790950"/>
          <p14:tracePt t="37722" x="4959350" y="3784600"/>
          <p14:tracePt t="37739" x="4927600" y="3771900"/>
          <p14:tracePt t="37755" x="4876800" y="3759200"/>
          <p14:tracePt t="37772" x="4826000" y="3746500"/>
          <p14:tracePt t="37789" x="4800600" y="3746500"/>
          <p14:tracePt t="37806" x="4730750" y="3746500"/>
          <p14:tracePt t="37822" x="4718050" y="3746500"/>
          <p14:tracePt t="37838" x="4679950" y="3746500"/>
          <p14:tracePt t="37856" x="4667250" y="3746500"/>
          <p14:tracePt t="37871" x="4654550" y="3746500"/>
          <p14:tracePt t="37889" x="4641850" y="3759200"/>
          <p14:tracePt t="37905" x="4616450" y="3759200"/>
          <p14:tracePt t="37922" x="4603750" y="3759200"/>
          <p14:tracePt t="37939" x="4578350" y="3771900"/>
          <p14:tracePt t="37955" x="4552950" y="3797300"/>
          <p14:tracePt t="37973" x="4527550" y="3810000"/>
          <p14:tracePt t="37988" x="4514850" y="3822700"/>
          <p14:tracePt t="38006" x="4495800" y="3841750"/>
          <p14:tracePt t="38022" x="4489450" y="3841750"/>
          <p14:tracePt t="38038" x="4483100" y="3841750"/>
          <p14:tracePt t="38055" x="4476750" y="3841750"/>
          <p14:tracePt t="38088" x="4470400" y="3848100"/>
          <p14:tracePt t="38105" x="4470400" y="3854450"/>
          <p14:tracePt t="38121" x="4470400" y="3860800"/>
          <p14:tracePt t="38138" x="4464050" y="3867150"/>
          <p14:tracePt t="38156" x="4425950" y="3930650"/>
          <p14:tracePt t="38163" x="4419600" y="3937000"/>
          <p14:tracePt t="38171" x="4419600" y="3943350"/>
          <p14:tracePt t="38189" x="4406900" y="3975100"/>
          <p14:tracePt t="38206" x="4375150" y="4006850"/>
          <p14:tracePt t="38221" x="4362450" y="4025900"/>
          <p14:tracePt t="38238" x="4343400" y="4057650"/>
          <p14:tracePt t="38255" x="4324350" y="4083050"/>
          <p14:tracePt t="38272" x="4305300" y="4102100"/>
          <p14:tracePt t="38293" x="4292600" y="4127500"/>
          <p14:tracePt t="38306" x="4273550" y="4140200"/>
          <p14:tracePt t="38322" x="4273550" y="4159250"/>
          <p14:tracePt t="38339" x="4273550" y="4171950"/>
          <p14:tracePt t="38356" x="4260850" y="4191000"/>
          <p14:tracePt t="38371" x="4260850" y="4197350"/>
          <p14:tracePt t="38389" x="4248150" y="4222750"/>
          <p14:tracePt t="38405" x="4248150" y="4229100"/>
          <p14:tracePt t="38422" x="4235450" y="4235450"/>
          <p14:tracePt t="38438" x="4222750" y="4248150"/>
          <p14:tracePt t="38455" x="4210050" y="4286250"/>
          <p14:tracePt t="38471" x="4184650" y="4305300"/>
          <p14:tracePt t="38488" x="4178300" y="4318000"/>
          <p14:tracePt t="38505" x="4159250" y="4330700"/>
          <p14:tracePt t="38521" x="4159250" y="4337050"/>
          <p14:tracePt t="38538" x="4152900" y="4337050"/>
          <p14:tracePt t="38572" x="4146550" y="4337050"/>
          <p14:tracePt t="38603" x="4140200" y="4337050"/>
          <p14:tracePt t="38638" x="4133850" y="4337050"/>
          <p14:tracePt t="38721" x="4127500" y="4337050"/>
          <p14:tracePt t="39578" x="4146550" y="4337050"/>
          <p14:tracePt t="39585" x="4184650" y="4337050"/>
          <p14:tracePt t="39594" x="4210050" y="4337050"/>
          <p14:tracePt t="39606" x="4273550" y="4337050"/>
          <p14:tracePt t="39621" x="4330700" y="4343400"/>
          <p14:tracePt t="39638" x="4368800" y="4349750"/>
          <p14:tracePt t="39656" x="4425950" y="4349750"/>
          <p14:tracePt t="39671" x="4438650" y="4349750"/>
          <p14:tracePt t="39688" x="4457700" y="4349750"/>
          <p14:tracePt t="39706" x="4464050" y="4349750"/>
          <p14:tracePt t="39737" x="4470400" y="4349750"/>
          <p14:tracePt t="39759" x="4476750" y="4349750"/>
          <p14:tracePt t="39771" x="4483100" y="4349750"/>
          <p14:tracePt t="39788" x="4489450" y="4349750"/>
          <p14:tracePt t="39806" x="4521200" y="4356100"/>
          <p14:tracePt t="39821" x="4527550" y="4356100"/>
          <p14:tracePt t="39838" x="4533900" y="4356100"/>
          <p14:tracePt t="39874" x="4540250" y="4356100"/>
          <p14:tracePt t="42843" x="4540250" y="4362450"/>
          <p14:tracePt t="42865" x="4527550" y="4368800"/>
          <p14:tracePt t="42873" x="4476750" y="4394200"/>
          <p14:tracePt t="42887" x="4445000" y="4406900"/>
          <p14:tracePt t="42903" x="4425950" y="4419600"/>
          <p14:tracePt t="42920" x="4343400" y="4464050"/>
          <p14:tracePt t="42937" x="4330700" y="4476750"/>
          <p14:tracePt t="42953" x="4279900" y="4502150"/>
          <p14:tracePt t="42970" x="4235450" y="4533900"/>
          <p14:tracePt t="42987" x="4178300" y="4565650"/>
          <p14:tracePt t="43003" x="4152900" y="4603750"/>
          <p14:tracePt t="43020" x="4108450" y="4622800"/>
          <p14:tracePt t="43037" x="4095750" y="4629150"/>
          <p14:tracePt t="43053" x="4076700" y="4641850"/>
          <p14:tracePt t="43070" x="4064000" y="4654550"/>
          <p14:tracePt t="43109" x="4057650" y="4654550"/>
          <p14:tracePt t="43144" x="4051300" y="4654550"/>
          <p14:tracePt t="43187" x="4051300" y="4660900"/>
          <p14:tracePt t="44672" x="4108450" y="4673600"/>
          <p14:tracePt t="44680" x="4197350" y="4699000"/>
          <p14:tracePt t="44687" x="4260850" y="4705350"/>
          <p14:tracePt t="44703" x="4381500" y="4724400"/>
          <p14:tracePt t="44721" x="4483100" y="4756150"/>
          <p14:tracePt t="44736" x="4533900" y="4762500"/>
          <p14:tracePt t="44752" x="4578350" y="4768850"/>
          <p14:tracePt t="44771" x="4603750" y="4768850"/>
          <p14:tracePt t="44786" x="4648200" y="4775200"/>
          <p14:tracePt t="44802" x="4654550" y="4775200"/>
          <p14:tracePt t="44820" x="4660900" y="4775200"/>
          <p14:tracePt t="44853" x="4667250" y="4775200"/>
          <p14:tracePt t="44890" x="4673600" y="4775200"/>
          <p14:tracePt t="48038" x="4660900" y="4787900"/>
          <p14:tracePt t="48045" x="4641850" y="4806950"/>
          <p14:tracePt t="48051" x="4622800" y="4832350"/>
          <p14:tracePt t="48068" x="4597400" y="4864100"/>
          <p14:tracePt t="48087" x="4546600" y="4921250"/>
          <p14:tracePt t="48102" x="4527550" y="4933950"/>
          <p14:tracePt t="48118" x="4521200" y="4953000"/>
          <p14:tracePt t="48136" x="4495800" y="4978400"/>
          <p14:tracePt t="48152" x="4489450" y="4978400"/>
          <p14:tracePt t="48159" x="4489450" y="4984750"/>
          <p14:tracePt t="48168" x="4483100" y="4984750"/>
          <p14:tracePt t="48188" x="4470400" y="5010150"/>
          <p14:tracePt t="48202" x="4457700" y="5029200"/>
          <p14:tracePt t="48218" x="4425950" y="5054600"/>
          <p14:tracePt t="48236" x="4413250" y="5080000"/>
          <p14:tracePt t="48252" x="4356100" y="5130800"/>
          <p14:tracePt t="48268" x="4337050" y="5143500"/>
          <p14:tracePt t="48287" x="4279900" y="5194300"/>
          <p14:tracePt t="48301" x="4260850" y="5200650"/>
          <p14:tracePt t="48318" x="4248150" y="5213350"/>
          <p14:tracePt t="48339" x="4229100" y="5232400"/>
          <p14:tracePt t="48352" x="4222750" y="5232400"/>
          <p14:tracePt t="48390" x="4216400" y="5232400"/>
          <p14:tracePt t="48467" x="4216400" y="5238750"/>
          <p14:tracePt t="48503" x="4210050" y="5238750"/>
          <p14:tracePt t="48873" x="4203700" y="5251450"/>
          <p14:tracePt t="48880" x="4203700" y="5257800"/>
          <p14:tracePt t="48890" x="4197350" y="5264150"/>
          <p14:tracePt t="48902" x="4184650" y="5270500"/>
          <p14:tracePt t="48918" x="4165600" y="5283200"/>
          <p14:tracePt t="48936" x="4152900" y="5295900"/>
          <p14:tracePt t="48951" x="4146550" y="5295900"/>
          <p14:tracePt t="48969" x="4140200" y="5308600"/>
          <p14:tracePt t="48986" x="4133850" y="5308600"/>
          <p14:tracePt t="49026" x="4127500" y="5308600"/>
          <p14:tracePt t="49481" x="4165600" y="5308600"/>
          <p14:tracePt t="49488" x="4216400" y="5308600"/>
          <p14:tracePt t="49501" x="4292600" y="5308600"/>
          <p14:tracePt t="49518" x="4349750" y="5321300"/>
          <p14:tracePt t="49535" x="4381500" y="5321300"/>
          <p14:tracePt t="49551" x="4419600" y="5321300"/>
          <p14:tracePt t="49568" x="4425950" y="5321300"/>
          <p14:tracePt t="49585" x="4432300" y="5321300"/>
          <p14:tracePt t="49601" x="4438650" y="5321300"/>
          <p14:tracePt t="49624" x="4445000" y="5321300"/>
          <p14:tracePt t="49659" x="4451350" y="5321300"/>
          <p14:tracePt t="52710" x="4438650" y="5353050"/>
          <p14:tracePt t="52718" x="4400550" y="5422900"/>
          <p14:tracePt t="52726" x="4362450" y="5480050"/>
          <p14:tracePt t="52733" x="4337050" y="5524500"/>
          <p14:tracePt t="52753" x="4235450" y="5683250"/>
          <p14:tracePt t="52767" x="4191000" y="5727700"/>
          <p14:tracePt t="52783" x="4146550" y="5778500"/>
          <p14:tracePt t="52800" x="4140200" y="5791200"/>
          <p14:tracePt t="52816" x="4114800" y="5803900"/>
          <p14:tracePt t="52833" x="4102100" y="5803900"/>
          <p14:tracePt t="52867" x="4102100" y="5810250"/>
          <p14:tracePt t="52890" x="4102100" y="5816600"/>
          <p14:tracePt t="52901" x="4095750" y="5816600"/>
          <p14:tracePt t="52940" x="4089400" y="5816600"/>
          <p14:tracePt t="52974" x="4083050" y="5816600"/>
          <p14:tracePt t="52990" x="4083050" y="5829300"/>
          <p14:tracePt t="53010" x="4070350" y="5829300"/>
          <p14:tracePt t="53061" x="4064000" y="5829300"/>
          <p14:tracePt t="53096" x="4064000" y="5835650"/>
          <p14:tracePt t="54323" x="4146550" y="5822950"/>
          <p14:tracePt t="54330" x="4235450" y="5810250"/>
          <p14:tracePt t="54339" x="4305300" y="5803900"/>
          <p14:tracePt t="54349" x="4419600" y="5791200"/>
          <p14:tracePt t="54366" x="4737100" y="5803900"/>
          <p14:tracePt t="54382" x="4857750" y="5822950"/>
          <p14:tracePt t="54399" x="4895850" y="5822950"/>
          <p14:tracePt t="54415" x="4914900" y="5822950"/>
          <p14:tracePt t="54449" x="4921250" y="5822950"/>
          <p14:tracePt t="54473" x="4927600" y="5822950"/>
          <p14:tracePt t="54759" x="4927600" y="5829300"/>
          <p14:tracePt t="54795" x="4933950" y="5835650"/>
          <p14:tracePt t="54802" x="4946650" y="5842000"/>
          <p14:tracePt t="54815" x="4997450" y="5873750"/>
          <p14:tracePt t="54832" x="5086350" y="5905500"/>
          <p14:tracePt t="54849" x="5124450" y="5918200"/>
          <p14:tracePt t="54865" x="5168900" y="5937250"/>
          <p14:tracePt t="54882" x="5207000" y="5956300"/>
          <p14:tracePt t="54899" x="5232400" y="5962650"/>
          <p14:tracePt t="54915" x="5251450" y="5969000"/>
          <p14:tracePt t="54932" x="5257800" y="5969000"/>
          <p14:tracePt t="54949" x="5257800" y="5975350"/>
          <p14:tracePt t="54965" x="5264150" y="5975350"/>
          <p14:tracePt t="54988" x="5270500" y="5981700"/>
          <p14:tracePt t="55025" x="5276850" y="5981700"/>
          <p14:tracePt t="55045" x="5276850" y="5988050"/>
          <p14:tracePt t="55123" x="5283200" y="5988050"/>
          <p14:tracePt t="55174" x="5283200" y="5994400"/>
          <p14:tracePt t="55217" x="5289550" y="5994400"/>
          <p14:tracePt t="55260" x="5295900" y="5994400"/>
          <p14:tracePt t="55288" x="5327650" y="5994400"/>
          <p14:tracePt t="55295" x="5340350" y="5988050"/>
          <p14:tracePt t="55305" x="5346700" y="5988050"/>
          <p14:tracePt t="55315" x="5365750" y="5981700"/>
          <p14:tracePt t="55332" x="5403850" y="5969000"/>
          <p14:tracePt t="55348" x="5416550" y="5969000"/>
          <p14:tracePt t="55365" x="5422900" y="5949950"/>
          <p14:tracePt t="55382" x="5429250" y="5949950"/>
          <p14:tracePt t="55399" x="5435600" y="5943600"/>
          <p14:tracePt t="55415" x="5435600" y="5937250"/>
          <p14:tracePt t="55448" x="5448300" y="5930900"/>
          <p14:tracePt t="55466" x="5448300" y="5924550"/>
          <p14:tracePt t="55540" x="5448300" y="5918200"/>
          <p14:tracePt t="55568" x="5448300" y="5911850"/>
          <p14:tracePt t="55590" x="5448300" y="5905500"/>
          <p14:tracePt t="55611" x="5454650" y="5892800"/>
          <p14:tracePt t="55626" x="5454650" y="5886450"/>
          <p14:tracePt t="55647" x="5461000" y="5880100"/>
          <p14:tracePt t="55684" x="5461000" y="5873750"/>
          <p14:tracePt t="55690" x="5467350" y="5873750"/>
          <p14:tracePt t="55699" x="5467350" y="5867400"/>
          <p14:tracePt t="55721" x="5467350" y="5861050"/>
          <p14:tracePt t="55740" x="5467350" y="5854700"/>
          <p14:tracePt t="55755" x="5467350" y="5848350"/>
          <p14:tracePt t="55771" x="5467350" y="5835650"/>
          <p14:tracePt t="55786" x="5467350" y="5829300"/>
          <p14:tracePt t="55799" x="5441950" y="5581650"/>
          <p14:tracePt t="55817" x="5359400" y="4933950"/>
          <p14:tracePt t="55832" x="5359400" y="4889500"/>
          <p14:tracePt t="55849" x="5365750" y="4832350"/>
          <p14:tracePt t="55867" x="5486400" y="4457700"/>
          <p14:tracePt t="55882" x="5486400" y="4445000"/>
          <p14:tracePt t="55900" x="5486400" y="4413250"/>
          <p14:tracePt t="55918" x="5499100" y="4387850"/>
          <p14:tracePt t="55933" x="5581650" y="3930650"/>
          <p14:tracePt t="55949" x="5664200" y="3708400"/>
          <p14:tracePt t="55968" x="5778500" y="3422650"/>
          <p14:tracePt t="55982" x="5886450" y="3200400"/>
          <p14:tracePt t="55999" x="5911850" y="3086100"/>
          <p14:tracePt t="56018" x="5949950" y="2901950"/>
          <p14:tracePt t="56032" x="5981700" y="2692400"/>
          <p14:tracePt t="56442" x="6013450" y="2609850"/>
          <p14:tracePt t="56448" x="6064250" y="2508250"/>
          <p14:tracePt t="56467" x="6229350" y="2247900"/>
          <p14:tracePt t="56483" x="6330950" y="2095500"/>
          <p14:tracePt t="56499" x="6432550" y="1968500"/>
          <p14:tracePt t="56517" x="6604000" y="1733550"/>
          <p14:tracePt t="56532" x="6699250" y="1581150"/>
          <p14:tracePt t="56549" x="6775450" y="1454150"/>
          <p14:tracePt t="56567" x="6807200" y="1403350"/>
          <p14:tracePt t="56582" x="6813550" y="1390650"/>
          <p14:tracePt t="56616" x="6819900" y="1390650"/>
          <p14:tracePt t="56634" x="6826250" y="1390650"/>
          <p14:tracePt t="56671" x="6832600" y="1390650"/>
          <p14:tracePt t="56719" x="6838950" y="1390650"/>
          <p14:tracePt t="56735" x="6845300" y="1397000"/>
          <p14:tracePt t="56742" x="6858000" y="1403350"/>
          <p14:tracePt t="56748" x="6858000" y="1409700"/>
          <p14:tracePt t="56767" x="6870700" y="1422400"/>
          <p14:tracePt t="56782" x="6877050" y="1435100"/>
          <p14:tracePt t="56798" x="6877050" y="1447800"/>
          <p14:tracePt t="56817" x="6883400" y="1454150"/>
          <p14:tracePt t="56832" x="6883400" y="1460500"/>
          <p14:tracePt t="56848" x="6889750" y="1473200"/>
          <p14:tracePt t="56866" x="6915150" y="1479550"/>
          <p14:tracePt t="56882" x="6946900" y="1492250"/>
          <p14:tracePt t="56899" x="6953250" y="1498600"/>
          <p14:tracePt t="56932" x="6959600" y="1498600"/>
          <p14:tracePt t="56949" x="6972300" y="1511300"/>
          <p14:tracePt t="56982" x="6978650" y="1511300"/>
          <p14:tracePt t="57011" x="6985000" y="1511300"/>
          <p14:tracePt t="57239" x="6985000" y="1504950"/>
          <p14:tracePt t="57276" x="6985000" y="1498600"/>
          <p14:tracePt t="57297" x="6985000" y="1492250"/>
          <p14:tracePt t="57332" x="6985000" y="1479550"/>
          <p14:tracePt t="57356" x="6978650" y="1479550"/>
          <p14:tracePt t="57375" x="6978650" y="1473200"/>
          <p14:tracePt t="57391" x="6965950" y="1473200"/>
          <p14:tracePt t="57410" x="6965950" y="1466850"/>
          <p14:tracePt t="57425" x="6959600" y="1466850"/>
          <p14:tracePt t="57433" x="6959600" y="1460500"/>
          <p14:tracePt t="57483" x="6959600" y="1454150"/>
          <p14:tracePt t="57497" x="6959600" y="1447800"/>
          <p14:tracePt t="57505" x="6959600" y="1441450"/>
          <p14:tracePt t="57515" x="6959600" y="1435100"/>
          <p14:tracePt t="57531" x="6953250" y="1422400"/>
          <p14:tracePt t="57565" x="6953250" y="1416050"/>
          <p14:tracePt t="57582" x="6946900" y="1409700"/>
          <p14:tracePt t="57598" x="6946900" y="1403350"/>
          <p14:tracePt t="57615" x="6940550" y="1397000"/>
          <p14:tracePt t="57632" x="6940550" y="1390650"/>
          <p14:tracePt t="57649" x="6940550" y="1384300"/>
          <p14:tracePt t="57676" x="6940550" y="1371600"/>
          <p14:tracePt t="57697" x="6940550" y="1365250"/>
          <p14:tracePt t="57719" x="6972300" y="1327150"/>
          <p14:tracePt t="57725" x="7029450" y="1276350"/>
          <p14:tracePt t="57733" x="7042150" y="1263650"/>
          <p14:tracePt t="57749" x="7054850" y="1257300"/>
          <p14:tracePt t="57765" x="7073900" y="1257300"/>
          <p14:tracePt t="57806" x="7080250" y="1257300"/>
          <p14:tracePt t="57821" x="7086600" y="1257300"/>
          <p14:tracePt t="57831" x="7105650" y="1244600"/>
          <p14:tracePt t="57849" x="7124700" y="1244600"/>
          <p14:tracePt t="57885" x="7131050" y="1244600"/>
          <p14:tracePt t="57898" x="7137400" y="1244600"/>
          <p14:tracePt t="57919" x="7150100" y="1244600"/>
          <p14:tracePt t="57932" x="7200900" y="1244600"/>
          <p14:tracePt t="57950" x="7277100" y="1244600"/>
          <p14:tracePt t="57969" x="7435850" y="1244600"/>
          <p14:tracePt t="57982" x="7493000" y="1250950"/>
          <p14:tracePt t="57998" x="7537450" y="1250950"/>
          <p14:tracePt t="58015" x="7600950" y="1263650"/>
          <p14:tracePt t="58031" x="7658100" y="1270000"/>
          <p14:tracePt t="58048" x="7696200" y="1270000"/>
          <p14:tracePt t="58065" x="7702550" y="1270000"/>
          <p14:tracePt t="58082" x="7715250" y="1270000"/>
          <p14:tracePt t="58098" x="7721600" y="1270000"/>
          <p14:tracePt t="58134" x="7727950" y="1270000"/>
          <p14:tracePt t="58169" x="7734300" y="1270000"/>
          <p14:tracePt t="58234" x="7740650" y="1270000"/>
          <p14:tracePt t="58291" x="7740650" y="1276350"/>
          <p14:tracePt t="58390" x="7740650" y="1282700"/>
          <p14:tracePt t="58449" x="7747000" y="1282700"/>
          <p14:tracePt t="58515" x="7753350" y="1282700"/>
          <p14:tracePt t="58569" x="7759700" y="1282700"/>
          <p14:tracePt t="58635" x="7766050" y="1282700"/>
          <p14:tracePt t="58640" x="7785100" y="1282700"/>
          <p14:tracePt t="58650" x="7835900" y="1263650"/>
          <p14:tracePt t="58665" x="7867650" y="1257300"/>
          <p14:tracePt t="58681" x="7931150" y="1250950"/>
          <p14:tracePt t="58698" x="7943850" y="1250950"/>
          <p14:tracePt t="58704" x="7950200" y="1250950"/>
          <p14:tracePt t="58731" x="7956550" y="1250950"/>
          <p14:tracePt t="58748" x="7962900" y="1250950"/>
          <p14:tracePt t="58764" x="7969250" y="1250950"/>
          <p14:tracePt t="58798" x="7981950" y="1250950"/>
          <p14:tracePt t="58806" x="7981950" y="1244600"/>
          <p14:tracePt t="58884" x="7981950" y="1238250"/>
          <p14:tracePt t="59427" x="7981950" y="1244600"/>
          <p14:tracePt t="59448" x="7981950" y="1250950"/>
          <p14:tracePt t="59471" x="7981950" y="1257300"/>
          <p14:tracePt t="59484" x="7981950" y="1263650"/>
          <p14:tracePt t="59501" x="7981950" y="1276350"/>
          <p14:tracePt t="59509" x="7981950" y="1282700"/>
          <p14:tracePt t="60340" x="7994650" y="1282700"/>
          <p14:tracePt t="60350" x="8007350" y="1282700"/>
          <p14:tracePt t="60356" x="8020050" y="1282700"/>
          <p14:tracePt t="60364" x="8026400" y="1282700"/>
          <p14:tracePt t="60382" x="8070850" y="1282700"/>
          <p14:tracePt t="60397" x="8077200" y="1282700"/>
          <p14:tracePt t="60414" x="8089900" y="1282700"/>
          <p14:tracePt t="60431" x="8102600" y="1282700"/>
          <p14:tracePt t="60448" x="8108950" y="1282700"/>
          <p14:tracePt t="60477" x="8115300" y="1282700"/>
          <p14:tracePt t="60812" x="8115300" y="1289050"/>
          <p14:tracePt t="60835" x="8115300" y="1295400"/>
          <p14:tracePt t="60841" x="8121650" y="1295400"/>
          <p14:tracePt t="60857" x="8121650" y="1301750"/>
          <p14:tracePt t="60876" x="8121650" y="1308100"/>
          <p14:tracePt t="60900" x="8128000" y="1314450"/>
          <p14:tracePt t="60954" x="8128000" y="1320800"/>
          <p14:tracePt t="60984" x="8134350" y="1320800"/>
          <p14:tracePt t="60998" x="8134350" y="1327150"/>
          <p14:tracePt t="61035" x="8134350" y="1339850"/>
          <p14:tracePt t="61405" x="8134350" y="1333500"/>
          <p14:tracePt t="61426" x="8134350" y="1327150"/>
          <p14:tracePt t="61448" x="8134350" y="1320800"/>
          <p14:tracePt t="61457" x="8128000" y="1320800"/>
          <p14:tracePt t="61485" x="8128000" y="1314450"/>
          <p14:tracePt t="61491" x="8121650" y="1314450"/>
          <p14:tracePt t="61515" x="8121650" y="1308100"/>
          <p14:tracePt t="61535" x="8121650" y="1301750"/>
          <p14:tracePt t="61569" x="8121650" y="1295400"/>
          <p14:tracePt t="61576" x="8115300" y="1295400"/>
          <p14:tracePt t="61605" x="8115300" y="1289050"/>
          <p14:tracePt t="61612" x="8108950" y="1289050"/>
          <p14:tracePt t="61648" x="8096250" y="1289050"/>
          <p14:tracePt t="61671" x="8089900" y="1289050"/>
          <p14:tracePt t="61686" x="8089900" y="1282700"/>
          <p14:tracePt t="61691" x="8083550" y="1282700"/>
          <p14:tracePt t="61712" x="8077200" y="1276350"/>
          <p14:tracePt t="61720" x="8045450" y="1257300"/>
          <p14:tracePt t="61733" x="8020050" y="1244600"/>
          <p14:tracePt t="61747" x="7994650" y="1238250"/>
          <p14:tracePt t="61764" x="7924800" y="1231900"/>
          <p14:tracePt t="61781" x="7899400" y="1231900"/>
          <p14:tracePt t="61797" x="7804150" y="1231900"/>
          <p14:tracePt t="61813" x="7778750" y="1231900"/>
          <p14:tracePt t="61832" x="7740650" y="1231900"/>
          <p14:tracePt t="61847" x="7715250" y="1231900"/>
          <p14:tracePt t="61863" x="7702550" y="1231900"/>
          <p14:tracePt t="61881" x="7677150" y="1244600"/>
          <p14:tracePt t="61897" x="7651750" y="1263650"/>
          <p14:tracePt t="61914" x="7575550" y="1295400"/>
          <p14:tracePt t="61932" x="7461250" y="1352550"/>
          <p14:tracePt t="61947" x="7404100" y="1390650"/>
          <p14:tracePt t="61963" x="7372350" y="1428750"/>
          <p14:tracePt t="61982" x="7334250" y="1473200"/>
          <p14:tracePt t="61997" x="7315200" y="1485900"/>
          <p14:tracePt t="62013" x="7308850" y="1498600"/>
          <p14:tracePt t="62031" x="7302500" y="1504950"/>
          <p14:tracePt t="62047" x="7302500" y="1517650"/>
          <p14:tracePt t="62063" x="7302500" y="1530350"/>
          <p14:tracePt t="62080" x="7296150" y="1555750"/>
          <p14:tracePt t="62096" x="7239000" y="1657350"/>
          <p14:tracePt t="62113" x="7207250" y="1714500"/>
          <p14:tracePt t="62130" x="7175500" y="1771650"/>
          <p14:tracePt t="62146" x="7150100" y="1816100"/>
          <p14:tracePt t="62164" x="7137400" y="1828800"/>
          <p14:tracePt t="62182" x="7131050" y="1847850"/>
          <p14:tracePt t="62214" x="7131050" y="1854200"/>
          <p14:tracePt t="62231" x="7131050" y="1860550"/>
          <p14:tracePt t="62247" x="7131050" y="1866900"/>
          <p14:tracePt t="62286" x="7131050" y="1873250"/>
          <p14:tracePt t="62305" x="7131050" y="1885950"/>
          <p14:tracePt t="62333" x="7131050" y="1892300"/>
          <p14:tracePt t="62354" x="7131050" y="1898650"/>
          <p14:tracePt t="62389" x="7131050" y="1905000"/>
          <p14:tracePt t="62717" x="7124700" y="1905000"/>
          <p14:tracePt t="62735" x="7124700" y="1892300"/>
          <p14:tracePt t="62753" x="7124700" y="1885950"/>
          <p14:tracePt t="62769" x="7124700" y="1879600"/>
          <p14:tracePt t="62788" x="7124700" y="1873250"/>
          <p14:tracePt t="62803" x="7118350" y="1873250"/>
          <p14:tracePt t="62832" x="7118350" y="1866900"/>
          <p14:tracePt t="62847" x="7118350" y="1860550"/>
          <p14:tracePt t="62860" x="7112000" y="1860550"/>
          <p14:tracePt t="62869" x="7112000" y="1854200"/>
          <p14:tracePt t="62885" x="7112000" y="1847850"/>
          <p14:tracePt t="62904" x="7112000" y="1835150"/>
          <p14:tracePt t="62919" x="7112000" y="1828800"/>
          <p14:tracePt t="62953" x="7105650" y="1828800"/>
          <p14:tracePt t="62960" x="7105650" y="1822450"/>
          <p14:tracePt t="62974" x="7105650" y="1816100"/>
          <p14:tracePt t="62996" x="7105650" y="1809750"/>
          <p14:tracePt t="63025" x="7105650" y="1803400"/>
          <p14:tracePt t="63053" x="7105650" y="1797050"/>
          <p14:tracePt t="63089" x="7105650" y="1790700"/>
          <p14:tracePt t="63131" x="7105650" y="1784350"/>
          <p14:tracePt t="63139" x="7169150" y="1746250"/>
          <p14:tracePt t="63147" x="7181850" y="1733550"/>
          <p14:tracePt t="63162" x="7213600" y="1720850"/>
          <p14:tracePt t="63179" x="7258050" y="1695450"/>
          <p14:tracePt t="63196" x="7321550" y="1676400"/>
          <p14:tracePt t="63212" x="7353300" y="1676400"/>
          <p14:tracePt t="63229" x="7391400" y="1676400"/>
          <p14:tracePt t="63246" x="7448550" y="1676400"/>
          <p14:tracePt t="63262" x="7480300" y="1676400"/>
          <p14:tracePt t="63279" x="7512050" y="1676400"/>
          <p14:tracePt t="63296" x="7537450" y="1676400"/>
          <p14:tracePt t="63313" x="7543800" y="1676400"/>
          <p14:tracePt t="63330" x="7550150" y="1676400"/>
          <p14:tracePt t="63346" x="7562850" y="1676400"/>
          <p14:tracePt t="63363" x="7562850" y="1682750"/>
          <p14:tracePt t="63380" x="7569200" y="1682750"/>
          <p14:tracePt t="63413" x="7575550" y="1682750"/>
          <p14:tracePt t="63471" x="7575550" y="1689100"/>
          <p14:tracePt t="63513" x="7575550" y="1695450"/>
          <p14:tracePt t="63536" x="7581900" y="1695450"/>
          <p14:tracePt t="63569" x="7581900" y="1701800"/>
          <p14:tracePt t="63590" x="7588250" y="1701800"/>
          <p14:tracePt t="63605" x="7588250" y="1708150"/>
          <p14:tracePt t="63641" x="7594600" y="1714500"/>
          <p14:tracePt t="63683" x="7594600" y="1720850"/>
          <p14:tracePt t="63714" x="7594600" y="1727200"/>
          <p14:tracePt t="63741" x="7594600" y="1733550"/>
          <p14:tracePt t="63748" x="7600950" y="1733550"/>
          <p14:tracePt t="63763" x="7600950" y="1739900"/>
          <p14:tracePt t="63784" x="7607300" y="1739900"/>
          <p14:tracePt t="63798" x="7620000" y="1758950"/>
          <p14:tracePt t="63813" x="7632700" y="1771650"/>
          <p14:tracePt t="63830" x="7670800" y="1784350"/>
          <p14:tracePt t="63847" x="7715250" y="1803400"/>
          <p14:tracePt t="63863" x="7740650" y="1803400"/>
          <p14:tracePt t="63880" x="7772400" y="1809750"/>
          <p14:tracePt t="63896" x="7816850" y="1822450"/>
          <p14:tracePt t="63913" x="7829550" y="1822450"/>
          <p14:tracePt t="63930" x="7835900" y="1822450"/>
          <p14:tracePt t="63947" x="7842250" y="1822450"/>
          <p14:tracePt t="63963" x="7848600" y="1822450"/>
          <p14:tracePt t="63996" x="7854950" y="1822450"/>
          <p14:tracePt t="64306" x="7854950" y="1816100"/>
          <p14:tracePt t="64327" x="7854950" y="1809750"/>
          <p14:tracePt t="64362" x="7854950" y="1803400"/>
          <p14:tracePt t="64391" x="7854950" y="1797050"/>
          <p14:tracePt t="64427" x="7854950" y="1790700"/>
          <p14:tracePt t="64464" x="7854950" y="1784350"/>
          <p14:tracePt t="64505" x="7854950" y="1778000"/>
          <p14:tracePt t="64521" x="7874000" y="1765300"/>
          <p14:tracePt t="64535" x="7893050" y="1758950"/>
          <p14:tracePt t="64542" x="7912100" y="1752600"/>
          <p14:tracePt t="64548" x="7918450" y="1746250"/>
          <p14:tracePt t="64563" x="7931150" y="1746250"/>
          <p14:tracePt t="64579" x="7943850" y="1739900"/>
          <p14:tracePt t="64597" x="7956550" y="1727200"/>
          <p14:tracePt t="64629" x="7962900" y="1727200"/>
          <p14:tracePt t="64655" x="7969250" y="1727200"/>
          <p14:tracePt t="64691" x="7981950" y="1727200"/>
          <p14:tracePt t="64977" x="7988300" y="1727200"/>
          <p14:tracePt t="64985" x="8001000" y="1727200"/>
          <p14:tracePt t="64997" x="8020050" y="1727200"/>
          <p14:tracePt t="65013" x="8032750" y="1733550"/>
          <p14:tracePt t="65029" x="8045450" y="1733550"/>
          <p14:tracePt t="65064" x="8051800" y="1733550"/>
          <p14:tracePt t="65100" x="8058150" y="1733550"/>
          <p14:tracePt t="65213" x="8058150" y="1739900"/>
          <p14:tracePt t="65440" x="8064500" y="1739900"/>
          <p14:tracePt t="65455" x="8070850" y="1739900"/>
          <p14:tracePt t="65470" x="8077200" y="1739900"/>
          <p14:tracePt t="65490" x="8083550" y="1739900"/>
          <p14:tracePt t="65505" x="8089900" y="1739900"/>
          <p14:tracePt t="65535" x="8096250" y="1739900"/>
          <p14:tracePt t="65576" x="8102600" y="1739900"/>
          <p14:tracePt t="65613" x="8108950" y="1739900"/>
          <p14:tracePt t="65655" x="8115300" y="1739900"/>
          <p14:tracePt t="65699" x="8121650" y="1733550"/>
          <p14:tracePt t="65734" x="8128000" y="1733550"/>
          <p14:tracePt t="65749" x="8134350" y="1727200"/>
          <p14:tracePt t="65756" x="8147050" y="1714500"/>
          <p14:tracePt t="65763" x="8159750" y="1708150"/>
          <p14:tracePt t="65779" x="8178800" y="1708150"/>
          <p14:tracePt t="65796" x="8210550" y="1708150"/>
          <p14:tracePt t="65812" x="8229600" y="1708150"/>
          <p14:tracePt t="65829" x="8235950" y="1708150"/>
          <p14:tracePt t="65846" x="8248650" y="1708150"/>
          <p14:tracePt t="65862" x="8255000" y="1708150"/>
          <p14:tracePt t="65896" x="8261350" y="1708150"/>
          <p14:tracePt t="65921" x="8274050" y="1708150"/>
          <p14:tracePt t="66191" x="8280400" y="1708150"/>
          <p14:tracePt t="66220" x="8280400" y="1714500"/>
          <p14:tracePt t="66255" x="8286750" y="1720850"/>
          <p14:tracePt t="66284" x="8286750" y="1727200"/>
          <p14:tracePt t="66298" x="8293100" y="1727200"/>
          <p14:tracePt t="66306" x="8293100" y="1733550"/>
          <p14:tracePt t="66341" x="8299450" y="1739900"/>
          <p14:tracePt t="66406" x="8305800" y="1739900"/>
          <p14:tracePt t="66415" x="8305800" y="1746250"/>
          <p14:tracePt t="66779" x="8299450" y="1746250"/>
          <p14:tracePt t="66784" x="8293100" y="1746250"/>
          <p14:tracePt t="66797" x="8235950" y="1720850"/>
          <p14:tracePt t="66812" x="8223250" y="1720850"/>
          <p14:tracePt t="66829" x="8210550" y="1714500"/>
          <p14:tracePt t="66847" x="8185150" y="1708150"/>
          <p14:tracePt t="66862" x="8153400" y="1689100"/>
          <p14:tracePt t="66879" x="8134350" y="1689100"/>
          <p14:tracePt t="66897" x="8096250" y="1670050"/>
          <p14:tracePt t="66912" x="8064500" y="1670050"/>
          <p14:tracePt t="66929" x="8013700" y="1663700"/>
          <p14:tracePt t="66947" x="7969250" y="1663700"/>
          <p14:tracePt t="66962" x="7937500" y="1663700"/>
          <p14:tracePt t="66978" x="7918450" y="1663700"/>
          <p14:tracePt t="66997" x="7899400" y="1663700"/>
          <p14:tracePt t="67012" x="7893050" y="1663700"/>
          <p14:tracePt t="67028" x="7886700" y="1663700"/>
          <p14:tracePt t="67047" x="7880350" y="1663700"/>
          <p14:tracePt t="67063" x="7867650" y="1663700"/>
          <p14:tracePt t="67079" x="7854950" y="1663700"/>
          <p14:tracePt t="67097" x="7797800" y="1682750"/>
          <p14:tracePt t="67112" x="7740650" y="1714500"/>
          <p14:tracePt t="67129" x="7626350" y="1778000"/>
          <p14:tracePt t="67147" x="7404100" y="1943100"/>
          <p14:tracePt t="67162" x="7264400" y="2051050"/>
          <p14:tracePt t="67179" x="7150100" y="2146300"/>
          <p14:tracePt t="67197" x="6965950" y="2286000"/>
          <p14:tracePt t="67212" x="6908800" y="2336800"/>
          <p14:tracePt t="67229" x="6832600" y="2381250"/>
          <p14:tracePt t="67247" x="6781800" y="2400300"/>
          <p14:tracePt t="67262" x="6769100" y="2413000"/>
          <p14:tracePt t="67278" x="6750050" y="2413000"/>
          <p14:tracePt t="67297" x="6743700" y="2419350"/>
          <p14:tracePt t="67328" x="6737350" y="2425700"/>
          <p14:tracePt t="67362" x="6737350" y="2432050"/>
          <p14:tracePt t="67391" x="6737350" y="2438400"/>
          <p14:tracePt t="67428" x="6737350" y="2444750"/>
          <p14:tracePt t="67464" x="6737350" y="2451100"/>
          <p14:tracePt t="67498" x="6737350" y="2457450"/>
          <p14:tracePt t="67534" x="6737350" y="2463800"/>
          <p14:tracePt t="67570" x="6737350" y="2470150"/>
          <p14:tracePt t="67614" x="6737350" y="2476500"/>
          <p14:tracePt t="67842" x="6769100" y="2451100"/>
          <p14:tracePt t="67849" x="6813550" y="2355850"/>
          <p14:tracePt t="67862" x="6851650" y="2273300"/>
          <p14:tracePt t="67878" x="6870700" y="2203450"/>
          <p14:tracePt t="67896" x="6870700" y="2190750"/>
          <p14:tracePt t="67911" x="6870700" y="2178050"/>
          <p14:tracePt t="67950" x="6870700" y="2165350"/>
          <p14:tracePt t="67970" x="6870700" y="2159000"/>
          <p14:tracePt t="67991" x="6870700" y="2152650"/>
          <p14:tracePt t="68015" x="6870700" y="2146300"/>
          <p14:tracePt t="68042" x="6870700" y="2139950"/>
          <p14:tracePt t="68065" x="6870700" y="2133600"/>
          <p14:tracePt t="68114" x="6870700" y="2127250"/>
          <p14:tracePt t="68141" x="6870700" y="2120900"/>
          <p14:tracePt t="68169" x="6870700" y="2108200"/>
          <p14:tracePt t="68205" x="6870700" y="2101850"/>
          <p14:tracePt t="68241" x="6870700" y="2095500"/>
          <p14:tracePt t="68313" x="6870700" y="2089150"/>
          <p14:tracePt t="68336" x="6877050" y="2082800"/>
          <p14:tracePt t="68350" x="6889750" y="2076450"/>
          <p14:tracePt t="68357" x="6927850" y="2070100"/>
          <p14:tracePt t="68364" x="6940550" y="2070100"/>
          <p14:tracePt t="68378" x="6972300" y="2070100"/>
          <p14:tracePt t="68395" x="7016750" y="2070100"/>
          <p14:tracePt t="68411" x="7061200" y="2070100"/>
          <p14:tracePt t="68428" x="7086600" y="2070100"/>
          <p14:tracePt t="68446" x="7124700" y="2082800"/>
          <p14:tracePt t="68461" x="7181850" y="2095500"/>
          <p14:tracePt t="68479" x="7226300" y="2108200"/>
          <p14:tracePt t="68496" x="7277100" y="2133600"/>
          <p14:tracePt t="68511" x="7321550" y="2139950"/>
          <p14:tracePt t="68528" x="7366000" y="2146300"/>
          <p14:tracePt t="68547" x="7391400" y="2159000"/>
          <p14:tracePt t="68562" x="7416800" y="2165350"/>
          <p14:tracePt t="68578" x="7442200" y="2184400"/>
          <p14:tracePt t="68595" x="7454900" y="2190750"/>
          <p14:tracePt t="68611" x="7480300" y="2203450"/>
          <p14:tracePt t="68628" x="7480300" y="2209800"/>
          <p14:tracePt t="68661" x="7486650" y="2216150"/>
          <p14:tracePt t="68678" x="7493000" y="2222500"/>
          <p14:tracePt t="68711" x="7493000" y="2228850"/>
          <p14:tracePt t="68728" x="7499350" y="2228850"/>
          <p14:tracePt t="68755" x="7512050" y="2228850"/>
          <p14:tracePt t="68777" x="7512050" y="2241550"/>
          <p14:tracePt t="68791" x="7518400" y="2241550"/>
          <p14:tracePt t="68805" x="7518400" y="2247900"/>
          <p14:tracePt t="68821" x="7518400" y="2254250"/>
          <p14:tracePt t="68828" x="7518400" y="2260600"/>
          <p14:tracePt t="68844" x="7543800" y="2273300"/>
          <p14:tracePt t="68861" x="7607300" y="2324100"/>
          <p14:tracePt t="68878" x="7632700" y="2336800"/>
          <p14:tracePt t="68894" x="7651750" y="2343150"/>
          <p14:tracePt t="68911" x="7689850" y="2374900"/>
          <p14:tracePt t="68928" x="7702550" y="2387600"/>
          <p14:tracePt t="68944" x="7702550" y="2393950"/>
          <p14:tracePt t="68961" x="7715250" y="2393950"/>
          <p14:tracePt t="68994" x="7721600" y="2400300"/>
          <p14:tracePt t="69012" x="7727950" y="2400300"/>
          <p14:tracePt t="69028" x="7734300" y="2400300"/>
          <p14:tracePt t="69044" x="7734300" y="2406650"/>
          <p14:tracePt t="69106" x="7740650" y="2406650"/>
          <p14:tracePt t="69449" x="7740650" y="2400300"/>
          <p14:tracePt t="69506" x="7740650" y="2387600"/>
          <p14:tracePt t="69515" x="7747000" y="2362200"/>
          <p14:tracePt t="69521" x="7766050" y="2305050"/>
          <p14:tracePt t="69528" x="7766050" y="2292350"/>
          <p14:tracePt t="69547" x="7766050" y="2279650"/>
          <p14:tracePt t="69561" x="7766050" y="2247900"/>
          <p14:tracePt t="69578" x="7766050" y="2235200"/>
          <p14:tracePt t="69594" x="7772400" y="2203450"/>
          <p14:tracePt t="69611" x="7785100" y="2184400"/>
          <p14:tracePt t="69627" x="7785100" y="2165350"/>
          <p14:tracePt t="69644" x="7785100" y="2159000"/>
          <p14:tracePt t="69661" x="7785100" y="2152650"/>
          <p14:tracePt t="69678" x="7785100" y="2146300"/>
          <p14:tracePt t="69702" x="7785100" y="2139950"/>
          <p14:tracePt t="69711" x="7791450" y="2139950"/>
          <p14:tracePt t="69770" x="7797800" y="2139950"/>
          <p14:tracePt t="69913" x="7804150" y="2139950"/>
          <p14:tracePt t="69927" x="7810500" y="2139950"/>
          <p14:tracePt t="69956" x="7823200" y="2139950"/>
          <p14:tracePt t="69964" x="7823200" y="2146300"/>
          <p14:tracePt t="69979" x="7823200" y="2152650"/>
          <p14:tracePt t="69994" x="7829550" y="2152650"/>
          <p14:tracePt t="70012" x="7829550" y="2165350"/>
          <p14:tracePt t="70028" x="7835900" y="2165350"/>
          <p14:tracePt t="70045" x="7835900" y="2171700"/>
          <p14:tracePt t="70085" x="7835900" y="2178050"/>
          <p14:tracePt t="70127" x="7835900" y="2190750"/>
          <p14:tracePt t="70155" x="7835900" y="2197100"/>
          <p14:tracePt t="70185" x="7835900" y="2203450"/>
          <p14:tracePt t="70208" x="7835900" y="2209800"/>
          <p14:tracePt t="70214" x="7835900" y="2216150"/>
          <p14:tracePt t="70228" x="7848600" y="2222500"/>
          <p14:tracePt t="70244" x="7854950" y="2235200"/>
          <p14:tracePt t="70261" x="7886700" y="2266950"/>
          <p14:tracePt t="70279" x="7905750" y="2286000"/>
          <p14:tracePt t="70295" x="7918450" y="2298700"/>
          <p14:tracePt t="70312" x="7931150" y="2311400"/>
          <p14:tracePt t="70328" x="7943850" y="2311400"/>
          <p14:tracePt t="70345" x="7950200" y="2317750"/>
          <p14:tracePt t="70361" x="7956550" y="2317750"/>
          <p14:tracePt t="70377" x="7956550" y="2324100"/>
          <p14:tracePt t="70394" x="7962900" y="2324100"/>
          <p14:tracePt t="70430" x="7969250" y="2324100"/>
          <p14:tracePt t="71156" x="7975600" y="2324100"/>
          <p14:tracePt t="71165" x="7981950" y="2324100"/>
          <p14:tracePt t="71177" x="7988300" y="2324100"/>
          <p14:tracePt t="71194" x="7994650" y="2324100"/>
          <p14:tracePt t="71211" x="8001000" y="2324100"/>
          <p14:tracePt t="71227" x="8007350" y="2324100"/>
          <p14:tracePt t="71255" x="8007350" y="2330450"/>
          <p14:tracePt t="71284" x="8013700" y="2330450"/>
          <p14:tracePt t="71334" x="8026400" y="2330450"/>
          <p14:tracePt t="71350" x="8026400" y="2336800"/>
          <p14:tracePt t="71442" x="8032750" y="2343150"/>
          <p14:tracePt t="71506" x="8032750" y="2349500"/>
          <p14:tracePt t="71520" x="8039100" y="2349500"/>
          <p14:tracePt t="71569" x="8045450" y="2349500"/>
          <p14:tracePt t="71585" x="8051800" y="2349500"/>
          <p14:tracePt t="71602" x="8064500" y="2349500"/>
          <p14:tracePt t="71606" x="8083550" y="2349500"/>
          <p14:tracePt t="71615" x="8089900" y="2349500"/>
          <p14:tracePt t="71627" x="8096250" y="2349500"/>
          <p14:tracePt t="71644" x="8102600" y="2349500"/>
          <p14:tracePt t="71661" x="8108950" y="2349500"/>
          <p14:tracePt t="71677" x="8115300" y="2349500"/>
          <p14:tracePt t="71694" x="8121650" y="2349500"/>
          <p14:tracePt t="71906" x="8121650" y="2343150"/>
          <p14:tracePt t="71970" x="8121650" y="2336800"/>
          <p14:tracePt t="72020" x="8121650" y="2330450"/>
          <p14:tracePt t="72070" x="8121650" y="2324100"/>
          <p14:tracePt t="72607" x="8147050" y="2324100"/>
          <p14:tracePt t="72614" x="8185150" y="2324100"/>
          <p14:tracePt t="72627" x="8216900" y="2324100"/>
          <p14:tracePt t="72643" x="8261350" y="2324100"/>
          <p14:tracePt t="72662" x="8305800" y="2324100"/>
          <p14:tracePt t="72676" x="8318500" y="2324100"/>
          <p14:tracePt t="72694" x="8324850" y="2324100"/>
          <p14:tracePt t="72711" x="8331200" y="2324100"/>
          <p14:tracePt t="72742" x="8337550" y="2324100"/>
          <p14:tracePt t="72779" x="8343900" y="2324100"/>
          <p14:tracePt t="72849" x="8343900" y="2330450"/>
          <p14:tracePt t="73113" x="8337550" y="2330450"/>
          <p14:tracePt t="73143" x="8331200" y="2330450"/>
          <p14:tracePt t="73166" x="8324850" y="2330450"/>
          <p14:tracePt t="73184" x="8318500" y="2330450"/>
          <p14:tracePt t="73205" x="8312150" y="2330450"/>
          <p14:tracePt t="73213" x="8286750" y="2330450"/>
          <p14:tracePt t="73227" x="8274050" y="2330450"/>
          <p14:tracePt t="73243" x="8267700" y="2324100"/>
          <p14:tracePt t="73262" x="8210550" y="2305050"/>
          <p14:tracePt t="73276" x="8204200" y="2305050"/>
          <p14:tracePt t="73294" x="8191500" y="2305050"/>
          <p14:tracePt t="73311" x="8185150" y="2305050"/>
          <p14:tracePt t="73327" x="8121650" y="2286000"/>
          <p14:tracePt t="73343" x="8096250" y="2286000"/>
          <p14:tracePt t="73363" x="8077200" y="2286000"/>
          <p14:tracePt t="73376" x="8058150" y="2279650"/>
          <p14:tracePt t="73393" x="8039100" y="2279650"/>
          <p14:tracePt t="73410" x="8032750" y="2279650"/>
          <p14:tracePt t="73426" x="8026400" y="2279650"/>
          <p14:tracePt t="73443" x="8020050" y="2279650"/>
          <p14:tracePt t="73464" x="8013700" y="2279650"/>
          <p14:tracePt t="73478" x="8001000" y="2279650"/>
          <p14:tracePt t="73494" x="7994650" y="2279650"/>
          <p14:tracePt t="73511" x="7988300" y="2279650"/>
          <p14:tracePt t="73544" x="7981950" y="2279650"/>
          <p14:tracePt t="73664" x="7981950" y="2286000"/>
          <p14:tracePt t="73708" x="7981950" y="2292350"/>
          <p14:tracePt t="73729" x="7981950" y="2298700"/>
          <p14:tracePt t="73743" x="7981950" y="2317750"/>
          <p14:tracePt t="73751" x="7988300" y="2343150"/>
          <p14:tracePt t="73764" x="8001000" y="2381250"/>
          <p14:tracePt t="73777" x="8007350" y="2425700"/>
          <p14:tracePt t="73793" x="8013700" y="2438400"/>
          <p14:tracePt t="73812" x="8013700" y="2457450"/>
          <p14:tracePt t="73827" x="8013700" y="2476500"/>
          <p14:tracePt t="73844" x="8013700" y="2482850"/>
          <p14:tracePt t="73861" x="8013700" y="2489200"/>
          <p14:tracePt t="73876" x="8020050" y="2495550"/>
          <p14:tracePt t="73893" x="8020050" y="2501900"/>
          <p14:tracePt t="73911" x="8020050" y="2508250"/>
          <p14:tracePt t="73926" x="8020050" y="2514600"/>
          <p14:tracePt t="73943" x="8026400" y="2514600"/>
          <p14:tracePt t="73959" x="8026400" y="2527300"/>
          <p14:tracePt t="73991" x="8026400" y="2533650"/>
          <p14:tracePt t="74014" x="8026400" y="2540000"/>
          <p14:tracePt t="74029" x="8032750" y="2540000"/>
          <p14:tracePt t="74035" x="8032750" y="2546350"/>
          <p14:tracePt t="74071" x="8032750" y="2552700"/>
          <p14:tracePt t="74106" x="8032750" y="2559050"/>
          <p14:tracePt t="74177" x="8020050" y="2578100"/>
          <p14:tracePt t="74184" x="8007350" y="2597150"/>
          <p14:tracePt t="74192" x="7988300" y="2609850"/>
          <p14:tracePt t="74209" x="7867650" y="2667000"/>
          <p14:tracePt t="74227" x="7727950" y="2717800"/>
          <p14:tracePt t="74243" x="7664450" y="2749550"/>
          <p14:tracePt t="74260" x="7600950" y="2762250"/>
          <p14:tracePt t="74276" x="7556500" y="2774950"/>
          <p14:tracePt t="74293" x="7505700" y="2774950"/>
          <p14:tracePt t="74311" x="7467600" y="2774950"/>
          <p14:tracePt t="74327" x="7429500" y="2774950"/>
          <p14:tracePt t="74343" x="7321550" y="2774950"/>
          <p14:tracePt t="74363" x="7264400" y="2774950"/>
          <p14:tracePt t="74377" x="7188200" y="2787650"/>
          <p14:tracePt t="74393" x="7181850" y="2787650"/>
          <p14:tracePt t="74412" x="7086600" y="2800350"/>
          <p14:tracePt t="74426" x="7023100" y="2800350"/>
          <p14:tracePt t="74443" x="6972300" y="2800350"/>
          <p14:tracePt t="74459" x="6927850" y="2800350"/>
          <p14:tracePt t="74476" x="6889750" y="2800350"/>
          <p14:tracePt t="74493" x="6883400" y="2800350"/>
          <p14:tracePt t="74510" x="6864350" y="2781300"/>
          <p14:tracePt t="74527" x="6864350" y="2743200"/>
          <p14:tracePt t="74543" x="6864350" y="2730500"/>
          <p14:tracePt t="74577" x="6864350" y="2724150"/>
          <p14:tracePt t="74600" x="6851650" y="2717800"/>
          <p14:tracePt t="74615" x="6851650" y="2711450"/>
          <p14:tracePt t="74634" x="6845300" y="2711450"/>
          <p14:tracePt t="74651" x="6845300" y="2705100"/>
          <p14:tracePt t="74670" x="6838950" y="2705100"/>
          <p14:tracePt t="74678" x="6838950" y="2692400"/>
          <p14:tracePt t="74707" x="6832600" y="2692400"/>
          <p14:tracePt t="74716" x="6832600" y="2686050"/>
          <p14:tracePt t="74741" x="6826250" y="2686050"/>
          <p14:tracePt t="74764" x="6826250" y="2679700"/>
          <p14:tracePt t="75063" x="6826250" y="2686050"/>
          <p14:tracePt t="75091" x="6826250" y="2692400"/>
          <p14:tracePt t="75127" x="6826250" y="2698750"/>
          <p14:tracePt t="75142" x="6832600" y="2698750"/>
          <p14:tracePt t="75166" x="6832600" y="2711450"/>
          <p14:tracePt t="75742" x="6934200" y="2730500"/>
          <p14:tracePt t="75749" x="7004050" y="2749550"/>
          <p14:tracePt t="75759" x="7067550" y="2755900"/>
          <p14:tracePt t="75776" x="7188200" y="2781300"/>
          <p14:tracePt t="75792" x="7239000" y="2794000"/>
          <p14:tracePt t="75809" x="7277100" y="2800350"/>
          <p14:tracePt t="75826" x="7289800" y="2800350"/>
          <p14:tracePt t="75843" x="7296150" y="2800350"/>
          <p14:tracePt t="75859" x="7302500" y="2800350"/>
          <p14:tracePt t="75895" x="7308850" y="2800350"/>
          <p14:tracePt t="76150" x="7321550" y="2800350"/>
          <p14:tracePt t="76170" x="7334250" y="2794000"/>
          <p14:tracePt t="76179" x="7359650" y="2794000"/>
          <p14:tracePt t="76192" x="7416800" y="2794000"/>
          <p14:tracePt t="76209" x="7473950" y="2794000"/>
          <p14:tracePt t="76226" x="7575550" y="2806700"/>
          <p14:tracePt t="76243" x="7620000" y="2819400"/>
          <p14:tracePt t="76259" x="7658100" y="2825750"/>
          <p14:tracePt t="76276" x="7715250" y="2832100"/>
          <p14:tracePt t="76292" x="7727950" y="2838450"/>
          <p14:tracePt t="76309" x="7740650" y="2838450"/>
          <p14:tracePt t="76325" x="7753350" y="2838450"/>
          <p14:tracePt t="76342" x="7759700" y="2838450"/>
          <p14:tracePt t="76378" x="7766050" y="2838450"/>
          <p14:tracePt t="77349" x="7772400" y="2838450"/>
          <p14:tracePt t="77375" x="7778750" y="2838450"/>
          <p14:tracePt t="77394" x="7785100" y="2838450"/>
          <p14:tracePt t="77435" x="7791450" y="2838450"/>
          <p14:tracePt t="77520" x="7791450" y="2832100"/>
          <p14:tracePt t="77563" x="7797800" y="2832100"/>
          <p14:tracePt t="77571" x="7797800" y="2825750"/>
          <p14:tracePt t="77620" x="7797800" y="2819400"/>
          <p14:tracePt t="77628" x="7804150" y="2819400"/>
          <p14:tracePt t="77656" x="7804150" y="2813050"/>
          <p14:tracePt t="77670" x="7816850" y="2813050"/>
          <p14:tracePt t="77701" x="7816850" y="2806700"/>
          <p14:tracePt t="77717" x="7823200" y="2806700"/>
          <p14:tracePt t="77777" x="7823200" y="2794000"/>
          <p14:tracePt t="78328" x="7823200" y="2800350"/>
          <p14:tracePt t="78378" x="7823200" y="2806700"/>
          <p14:tracePt t="80335" x="7823200" y="2800350"/>
          <p14:tracePt t="80427" x="7823200" y="2794000"/>
          <p14:tracePt t="80487" x="7823200" y="2787650"/>
          <p14:tracePt t="80993" x="7816850" y="2794000"/>
          <p14:tracePt t="81035" x="7816850" y="2800350"/>
          <p14:tracePt t="81065" x="7797800" y="2819400"/>
          <p14:tracePt t="81072" x="7772400" y="2838450"/>
          <p14:tracePt t="81084" x="7753350" y="2851150"/>
          <p14:tracePt t="81090" x="7747000" y="2857500"/>
          <p14:tracePt t="81107" x="7696200" y="2889250"/>
          <p14:tracePt t="81124" x="7677150" y="2901950"/>
          <p14:tracePt t="81140" x="7632700" y="2940050"/>
          <p14:tracePt t="81157" x="7607300" y="2952750"/>
          <p14:tracePt t="81174" x="7569200" y="2978150"/>
          <p14:tracePt t="81190" x="7531100" y="3009900"/>
          <p14:tracePt t="81207" x="7512050" y="3022600"/>
          <p14:tracePt t="81223" x="7486650" y="3035300"/>
          <p14:tracePt t="81231" x="7480300" y="3041650"/>
          <p14:tracePt t="81240" x="7473950" y="3054350"/>
          <p14:tracePt t="81257" x="7467600" y="3054350"/>
          <p14:tracePt t="81274" x="7454900" y="3060700"/>
          <p14:tracePt t="81307" x="7448550" y="3067050"/>
          <p14:tracePt t="81335" x="7442200" y="3067050"/>
          <p14:tracePt t="81393" x="7435850" y="3067050"/>
          <p14:tracePt t="81400" x="7429500" y="3073400"/>
          <p14:tracePt t="81407" x="7404100" y="3079750"/>
          <p14:tracePt t="81424" x="7378700" y="3086100"/>
          <p14:tracePt t="81441" x="7283450" y="3105150"/>
          <p14:tracePt t="81457" x="7258050" y="3111500"/>
          <p14:tracePt t="81474" x="7150100" y="3111500"/>
          <p14:tracePt t="81491" x="7061200" y="3117850"/>
          <p14:tracePt t="81507" x="7004050" y="3117850"/>
          <p14:tracePt t="81524" x="6972300" y="3117850"/>
          <p14:tracePt t="81540" x="6953250" y="3117850"/>
          <p14:tracePt t="81557" x="6940550" y="3117850"/>
          <p14:tracePt t="81574" x="6934200" y="3117850"/>
          <p14:tracePt t="81590" x="6927850" y="3117850"/>
          <p14:tracePt t="82887" x="6965950" y="3124200"/>
          <p14:tracePt t="82893" x="7016750" y="3130550"/>
          <p14:tracePt t="82906" x="7105650" y="3155950"/>
          <p14:tracePt t="82923" x="7162800" y="3175000"/>
          <p14:tracePt t="82942" x="7207250" y="3200400"/>
          <p14:tracePt t="82957" x="7245350" y="3206750"/>
          <p14:tracePt t="82973" x="7258050" y="3206750"/>
          <p14:tracePt t="82991" x="7296150" y="3213100"/>
          <p14:tracePt t="83006" x="7302500" y="3213100"/>
          <p14:tracePt t="83040" x="7308850" y="3213100"/>
          <p14:tracePt t="83056" x="7315200" y="3213100"/>
          <p14:tracePt t="83107" x="7321550" y="3213100"/>
          <p14:tracePt t="83151" x="7327900" y="3213100"/>
          <p14:tracePt t="83264" x="7327900" y="3206750"/>
          <p14:tracePt t="83936" x="7334250" y="3213100"/>
          <p14:tracePt t="83979" x="7334250" y="3219450"/>
          <p14:tracePt t="84000" x="7340600" y="3219450"/>
          <p14:tracePt t="84016" x="7340600" y="3225800"/>
          <p14:tracePt t="84050" x="7353300" y="3225800"/>
          <p14:tracePt t="84451" x="7353300" y="3219450"/>
          <p14:tracePt t="84499" x="7353300" y="3213100"/>
          <p14:tracePt t="84564" x="7353300" y="3200400"/>
          <p14:tracePt t="84592" x="7346950" y="3200400"/>
          <p14:tracePt t="84686" x="7340600" y="3200400"/>
          <p14:tracePt t="87750" x="7327900" y="3225800"/>
          <p14:tracePt t="87758" x="7321550" y="3244850"/>
          <p14:tracePt t="87771" x="7302500" y="3302000"/>
          <p14:tracePt t="87788" x="7296150" y="3346450"/>
          <p14:tracePt t="87806" x="7283450" y="3384550"/>
          <p14:tracePt t="87821" x="7270750" y="3409950"/>
          <p14:tracePt t="87838" x="7258050" y="3435350"/>
          <p14:tracePt t="87857" x="7239000" y="3479800"/>
          <p14:tracePt t="87872" x="7219950" y="3517900"/>
          <p14:tracePt t="87888" x="7188200" y="3562350"/>
          <p14:tracePt t="87907" x="7156450" y="3625850"/>
          <p14:tracePt t="87921" x="7124700" y="3657600"/>
          <p14:tracePt t="87938" x="7099300" y="3702050"/>
          <p14:tracePt t="87956" x="7054850" y="3765550"/>
          <p14:tracePt t="87971" x="7035800" y="3797300"/>
          <p14:tracePt t="87988" x="7010400" y="3822700"/>
          <p14:tracePt t="88006" x="6991350" y="3854450"/>
          <p14:tracePt t="88022" x="6978650" y="3860800"/>
          <p14:tracePt t="88038" x="6972300" y="3873500"/>
          <p14:tracePt t="88058" x="6959600" y="3873500"/>
          <p14:tracePt t="88072" x="6946900" y="3892550"/>
          <p14:tracePt t="88088" x="6921500" y="3898900"/>
          <p14:tracePt t="88107" x="6902450" y="3905250"/>
          <p14:tracePt t="88122" x="6889750" y="3905250"/>
          <p14:tracePt t="88156" x="6883400" y="3905250"/>
          <p14:tracePt t="88171" x="6883400" y="3911600"/>
          <p14:tracePt t="88211" x="6870700" y="3911600"/>
          <p14:tracePt t="88286" x="6870700" y="3917950"/>
          <p14:tracePt t="88908" x="6870700" y="3911600"/>
          <p14:tracePt t="88952" x="6870700" y="3898900"/>
          <p14:tracePt t="89252" x="6889750" y="3898900"/>
          <p14:tracePt t="89260" x="6908800" y="3898900"/>
          <p14:tracePt t="89271" x="6946900" y="3898900"/>
          <p14:tracePt t="89288" x="6997700" y="3898900"/>
          <p14:tracePt t="89306" x="7067550" y="3911600"/>
          <p14:tracePt t="89321" x="7105650" y="3911600"/>
          <p14:tracePt t="89338" x="7143750" y="3924300"/>
          <p14:tracePt t="89356" x="7188200" y="3930650"/>
          <p14:tracePt t="89371" x="7200900" y="3943350"/>
          <p14:tracePt t="89388" x="7219950" y="3949700"/>
          <p14:tracePt t="89406" x="7245350" y="3975100"/>
          <p14:tracePt t="89422" x="7270750" y="3987800"/>
          <p14:tracePt t="89438" x="7302500" y="3994150"/>
          <p14:tracePt t="89454" x="7321550" y="4006850"/>
          <p14:tracePt t="89471" x="7366000" y="4019550"/>
          <p14:tracePt t="89488" x="7378700" y="4019550"/>
          <p14:tracePt t="89505" x="7385050" y="4025900"/>
          <p14:tracePt t="89521" x="7391400" y="4025900"/>
          <p14:tracePt t="89538" x="7391400" y="4038600"/>
          <p14:tracePt t="89555" x="7404100" y="4038600"/>
          <p14:tracePt t="89588" x="7410450" y="4038600"/>
          <p14:tracePt t="89604" x="7410450" y="4044950"/>
          <p14:tracePt t="89624" x="7416800" y="4044950"/>
          <p14:tracePt t="89666" x="7423150" y="4044950"/>
          <p14:tracePt t="89873" x="7429500" y="4044950"/>
          <p14:tracePt t="90022" x="7429500" y="4032250"/>
          <p14:tracePt t="90059" x="7429500" y="4025900"/>
          <p14:tracePt t="90094" x="7429500" y="4019550"/>
          <p14:tracePt t="90110" x="7435850" y="4019550"/>
          <p14:tracePt t="90129" x="7435850" y="4013200"/>
          <p14:tracePt t="90158" x="7435850" y="4006850"/>
          <p14:tracePt t="90188" x="7467600" y="3924300"/>
          <p14:tracePt t="90194" x="7473950" y="3911600"/>
          <p14:tracePt t="90204" x="7473950" y="3892550"/>
          <p14:tracePt t="90221" x="7480300" y="3873500"/>
          <p14:tracePt t="90237" x="7493000" y="3848100"/>
          <p14:tracePt t="90244" x="7493000" y="3841750"/>
          <p14:tracePt t="90254" x="7493000" y="3829050"/>
          <p14:tracePt t="90274" x="7493000" y="3822700"/>
          <p14:tracePt t="90295" x="7499350" y="3810000"/>
          <p14:tracePt t="90305" x="7505700" y="3797300"/>
          <p14:tracePt t="90321" x="7512050" y="3771900"/>
          <p14:tracePt t="90337" x="7512050" y="3765550"/>
          <p14:tracePt t="90354" x="7512050" y="3759200"/>
          <p14:tracePt t="90371" x="7512050" y="3752850"/>
          <p14:tracePt t="90415" x="7512050" y="3746500"/>
          <p14:tracePt t="90451" x="7512050" y="3740150"/>
          <p14:tracePt t="90516" x="7512050" y="3733800"/>
          <p14:tracePt t="90943" x="7512050" y="3740150"/>
          <p14:tracePt t="90980" x="7512050" y="3746500"/>
          <p14:tracePt t="91016" x="7512050" y="3752850"/>
          <p14:tracePt t="91050" x="7512050" y="3765550"/>
          <p14:tracePt t="91129" x="7512050" y="3771900"/>
          <p14:tracePt t="91166" x="7512050" y="3778250"/>
          <p14:tracePt t="91851" x="7512050" y="3771900"/>
          <p14:tracePt t="92573" x="7512050" y="3778250"/>
          <p14:tracePt t="93692" x="7512050" y="3784600"/>
          <p14:tracePt t="93734" x="7512050" y="3790950"/>
          <p14:tracePt t="93771" x="7512050" y="3797300"/>
          <p14:tracePt t="93785" x="7505700" y="3797300"/>
          <p14:tracePt t="93808" x="7505700" y="3803650"/>
          <p14:tracePt t="93849" x="7505700" y="3810000"/>
          <p14:tracePt t="93900" x="7505700" y="3816350"/>
          <p14:tracePt t="93936" x="7505700" y="3822700"/>
          <p14:tracePt t="93964" x="7499350" y="3835400"/>
          <p14:tracePt t="93971" x="7493000" y="3841750"/>
          <p14:tracePt t="93986" x="7486650" y="3848100"/>
          <p14:tracePt t="94003" x="7486650" y="3854450"/>
          <p14:tracePt t="94019" x="7480300" y="3867150"/>
          <p14:tracePt t="94036" x="7480300" y="3873500"/>
          <p14:tracePt t="94053" x="7461250" y="3886200"/>
          <p14:tracePt t="94071" x="7448550" y="3898900"/>
          <p14:tracePt t="94086" x="7435850" y="3898900"/>
          <p14:tracePt t="94103" x="7429500" y="3905250"/>
          <p14:tracePt t="94121" x="7404100" y="3930650"/>
          <p14:tracePt t="94136" x="7391400" y="3937000"/>
          <p14:tracePt t="94153" x="7366000" y="3949700"/>
          <p14:tracePt t="94171" x="7327900" y="3968750"/>
          <p14:tracePt t="94186" x="7277100" y="4000500"/>
          <p14:tracePt t="94203" x="7258050" y="4013200"/>
          <p14:tracePt t="94221" x="7207250" y="4064000"/>
          <p14:tracePt t="94236" x="7175500" y="4083050"/>
          <p14:tracePt t="94253" x="7112000" y="4140200"/>
          <p14:tracePt t="94259" x="7080250" y="4159250"/>
          <p14:tracePt t="94272" x="7061200" y="4171950"/>
          <p14:tracePt t="94286" x="7048500" y="4178300"/>
          <p14:tracePt t="94303" x="7035800" y="4178300"/>
          <p14:tracePt t="94320" x="7029450" y="4178300"/>
          <p14:tracePt t="94359" x="7016750" y="4178300"/>
          <p14:tracePt t="94393" x="7010400" y="4178300"/>
          <p14:tracePt t="94430" x="7004050" y="4178300"/>
          <p14:tracePt t="94465" x="6997700" y="4178300"/>
          <p14:tracePt t="94500" x="6991350" y="4178300"/>
          <p14:tracePt t="95115" x="6991350" y="4191000"/>
          <p14:tracePt t="95139" x="6997700" y="4191000"/>
          <p14:tracePt t="95153" x="6997700" y="4197350"/>
          <p14:tracePt t="95160" x="7010400" y="4197350"/>
          <p14:tracePt t="95179" x="7016750" y="4197350"/>
          <p14:tracePt t="95190" x="7016750" y="4203700"/>
          <p14:tracePt t="95203" x="7023100" y="4203700"/>
          <p14:tracePt t="95220" x="7023100" y="4210050"/>
          <p14:tracePt t="95236" x="7029450" y="4216400"/>
          <p14:tracePt t="95253" x="7035800" y="4216400"/>
          <p14:tracePt t="95275" x="7042150" y="4216400"/>
          <p14:tracePt t="95286" x="7048500" y="4222750"/>
          <p14:tracePt t="95319" x="7054850" y="4229100"/>
          <p14:tracePt t="95336" x="7061200" y="4229100"/>
          <p14:tracePt t="95353" x="7061200" y="4235450"/>
          <p14:tracePt t="95370" x="7067550" y="4235450"/>
          <p14:tracePt t="95386" x="7067550" y="4248150"/>
          <p14:tracePt t="95421" x="7067550" y="4254500"/>
          <p14:tracePt t="95443" x="7073900" y="4254500"/>
          <p14:tracePt t="95453" x="7073900" y="4260850"/>
          <p14:tracePt t="95488" x="7073900" y="4267200"/>
          <p14:tracePt t="95501" x="7080250" y="4267200"/>
          <p14:tracePt t="95559" x="7086600" y="4267200"/>
          <p14:tracePt t="95564" x="7086600" y="4273550"/>
          <p14:tracePt t="95624" x="7092950" y="4273550"/>
          <p14:tracePt t="95639" x="7099300" y="4279900"/>
          <p14:tracePt t="95652" x="7105650" y="4286250"/>
          <p14:tracePt t="95660" x="7112000" y="4286250"/>
          <p14:tracePt t="95672" x="7137400" y="4286250"/>
          <p14:tracePt t="95685" x="7156450" y="4292600"/>
          <p14:tracePt t="95702" x="7188200" y="4305300"/>
          <p14:tracePt t="95720" x="7219950" y="4305300"/>
          <p14:tracePt t="95735" x="7289800" y="4311650"/>
          <p14:tracePt t="95752" x="7315200" y="4311650"/>
          <p14:tracePt t="95770" x="7327900" y="4311650"/>
          <p14:tracePt t="95787" x="7334250" y="4311650"/>
          <p14:tracePt t="95929" x="7340600" y="4311650"/>
          <p14:tracePt t="95950" x="7340600" y="4305300"/>
          <p14:tracePt t="95975" x="7340600" y="4298950"/>
          <p14:tracePt t="95995" x="7340600" y="4292600"/>
          <p14:tracePt t="96010" x="7346950" y="4292600"/>
          <p14:tracePt t="96016" x="7346950" y="4286250"/>
          <p14:tracePt t="96037" x="7346950" y="4279900"/>
          <p14:tracePt t="96073" x="7346950" y="4273550"/>
          <p14:tracePt t="96107" x="7353300" y="4267200"/>
          <p14:tracePt t="96180" x="7353300" y="4260850"/>
          <p14:tracePt t="96216" x="7353300" y="4248150"/>
          <p14:tracePt t="101532" x="7327900" y="4267200"/>
          <p14:tracePt t="101539" x="7296150" y="4286250"/>
          <p14:tracePt t="101551" x="7239000" y="4343400"/>
          <p14:tracePt t="101567" x="7181850" y="4400550"/>
          <p14:tracePt t="101584" x="7137400" y="4438650"/>
          <p14:tracePt t="101600" x="7073900" y="4489450"/>
          <p14:tracePt t="101617" x="7035800" y="4514850"/>
          <p14:tracePt t="101634" x="7016750" y="4527550"/>
          <p14:tracePt t="101651" x="7004050" y="4552950"/>
          <p14:tracePt t="101667" x="6991350" y="4565650"/>
          <p14:tracePt t="101683" x="6978650" y="4565650"/>
          <p14:tracePt t="101717" x="6972300" y="4565650"/>
          <p14:tracePt t="101734" x="6972300" y="4572000"/>
          <p14:tracePt t="101754" x="6965950" y="4572000"/>
          <p14:tracePt t="101767" x="6965950" y="4578350"/>
          <p14:tracePt t="101803" x="6965950" y="4584700"/>
          <p14:tracePt t="101839" x="6965950" y="4591050"/>
          <p14:tracePt t="101874" x="6965950" y="4603750"/>
          <p14:tracePt t="101909" x="6965950" y="4610100"/>
          <p14:tracePt t="101974" x="6965950" y="4616450"/>
          <p14:tracePt t="101994" x="6965950" y="4622800"/>
          <p14:tracePt t="102025" x="6965950" y="4629150"/>
          <p14:tracePt t="102046" x="6965950" y="4635500"/>
          <p14:tracePt t="103010" x="7004050" y="4635500"/>
          <p14:tracePt t="103017" x="7054850" y="4635500"/>
          <p14:tracePt t="103027" x="7099300" y="4635500"/>
          <p14:tracePt t="103033" x="7150100" y="4635500"/>
          <p14:tracePt t="103051" x="7264400" y="4641850"/>
          <p14:tracePt t="103067" x="7372350" y="4660900"/>
          <p14:tracePt t="103083" x="7448550" y="4686300"/>
          <p14:tracePt t="103101" x="7512050" y="4705350"/>
          <p14:tracePt t="103116" x="7543800" y="4718050"/>
          <p14:tracePt t="103133" x="7556500" y="4718050"/>
          <p14:tracePt t="103151" x="7556500" y="4724400"/>
          <p14:tracePt t="103168" x="7562850" y="4724400"/>
          <p14:tracePt t="103183" x="7562850" y="4730750"/>
          <p14:tracePt t="103201" x="7569200" y="4730750"/>
          <p14:tracePt t="103225" x="7575550" y="4730750"/>
          <p14:tracePt t="103261" x="7588250" y="4730750"/>
          <p14:tracePt t="103267" x="7588250" y="4737100"/>
          <p14:tracePt t="103305" x="7594600" y="4737100"/>
          <p14:tracePt t="103589" x="7594600" y="4743450"/>
          <p14:tracePt t="103605" x="7600950" y="4749800"/>
          <p14:tracePt t="103624" x="7600950" y="4756150"/>
          <p14:tracePt t="103651" x="7613650" y="4756150"/>
          <p14:tracePt t="103660" x="7613650" y="4762500"/>
          <p14:tracePt t="103668" x="7620000" y="4762500"/>
          <p14:tracePt t="103683" x="7620000" y="4775200"/>
          <p14:tracePt t="103705" x="7626350" y="4775200"/>
          <p14:tracePt t="103718" x="7626350" y="4781550"/>
          <p14:tracePt t="103745" x="7632700" y="4781550"/>
          <p14:tracePt t="103755" x="7632700" y="4787900"/>
          <p14:tracePt t="103791" x="7639050" y="4787900"/>
          <p14:tracePt t="103795" x="7639050" y="4794250"/>
          <p14:tracePt t="103804" x="7645400" y="4794250"/>
          <p14:tracePt t="103816" x="7651750" y="4800600"/>
          <p14:tracePt t="103833" x="7683500" y="4813300"/>
          <p14:tracePt t="103851" x="7721600" y="4845050"/>
          <p14:tracePt t="103866" x="7759700" y="4857750"/>
          <p14:tracePt t="103883" x="7785100" y="4870450"/>
          <p14:tracePt t="103901" x="7829550" y="4889500"/>
          <p14:tracePt t="103916" x="7874000" y="4908550"/>
          <p14:tracePt t="103933" x="7905750" y="4921250"/>
          <p14:tracePt t="103951" x="7943850" y="4933950"/>
          <p14:tracePt t="103966" x="7956550" y="4940300"/>
          <p14:tracePt t="103983" x="7969250" y="4940300"/>
          <p14:tracePt t="104002" x="7975600" y="4953000"/>
          <p14:tracePt t="104016" x="7994650" y="4959350"/>
          <p14:tracePt t="104033" x="8007350" y="4959350"/>
          <p14:tracePt t="104053" x="8032750" y="4972050"/>
          <p14:tracePt t="104083" x="8039100" y="4972050"/>
          <p14:tracePt t="104105" x="8051800" y="4972050"/>
          <p14:tracePt t="104124" x="8058150" y="4972050"/>
          <p14:tracePt t="104159" x="8064500" y="4972050"/>
          <p14:tracePt t="104417" x="8064500" y="4965700"/>
          <p14:tracePt t="104440" x="8064500" y="4959350"/>
          <p14:tracePt t="104455" x="8064500" y="4953000"/>
          <p14:tracePt t="104474" x="8064500" y="4946650"/>
          <p14:tracePt t="104490" x="8064500" y="4940300"/>
          <p14:tracePt t="104510" x="8064500" y="4933950"/>
          <p14:tracePt t="104524" x="8064500" y="4927600"/>
          <p14:tracePt t="104545" x="8064500" y="4921250"/>
          <p14:tracePt t="104559" x="8064500" y="4914900"/>
          <p14:tracePt t="104568" x="8058150" y="4914900"/>
          <p14:tracePt t="104582" x="8058150" y="4908550"/>
          <p14:tracePt t="104605" x="8058150" y="4902200"/>
          <p14:tracePt t="104645" x="8058150" y="4895850"/>
          <p14:tracePt t="104681" x="8058150" y="4883150"/>
          <p14:tracePt t="104709" x="8058150" y="4876800"/>
          <p14:tracePt t="104738" x="8058150" y="4870450"/>
          <p14:tracePt t="104774" x="8058150" y="4864100"/>
          <p14:tracePt t="104832" x="8058150" y="4857750"/>
          <p14:tracePt t="104838" x="8058150" y="4851400"/>
          <p14:tracePt t="104849" x="8058150" y="4845050"/>
          <p14:tracePt t="104866" x="8058150" y="4838700"/>
          <p14:tracePt t="104883" x="8058150" y="4832350"/>
          <p14:tracePt t="104918" x="8058150" y="4819650"/>
          <p14:tracePt t="105388" x="8058150" y="4826000"/>
          <p14:tracePt t="105418" x="8058150" y="4832350"/>
          <p14:tracePt t="105424" x="8058150" y="4838700"/>
          <p14:tracePt t="105438" x="8070850" y="4851400"/>
          <p14:tracePt t="105449" x="8077200" y="4857750"/>
          <p14:tracePt t="105465" x="8115300" y="4889500"/>
          <p14:tracePt t="105482" x="8147050" y="4914900"/>
          <p14:tracePt t="105501" x="8191500" y="4940300"/>
          <p14:tracePt t="105516" x="8223250" y="4953000"/>
          <p14:tracePt t="105532" x="8248650" y="4959350"/>
          <p14:tracePt t="105565" x="8274050" y="4965700"/>
          <p14:tracePt t="105582" x="8280400" y="4965700"/>
          <p14:tracePt t="105618" x="8286750" y="4965700"/>
          <p14:tracePt t="105938" x="8286750" y="4959350"/>
          <p14:tracePt t="105973" x="8286750" y="4946650"/>
          <p14:tracePt t="106017" x="8293100" y="4946650"/>
          <p14:tracePt t="106040" x="8293100" y="4940300"/>
          <p14:tracePt t="106045" x="8299450" y="4940300"/>
          <p14:tracePt t="106061" x="8299450" y="4933950"/>
          <p14:tracePt t="106081" x="8305800" y="4933950"/>
          <p14:tracePt t="106095" x="8305800" y="4927600"/>
          <p14:tracePt t="106110" x="8312150" y="4927600"/>
          <p14:tracePt t="106140" x="8312150" y="4921250"/>
          <p14:tracePt t="106183" x="8312150" y="4914900"/>
          <p14:tracePt t="106238" x="8318500" y="4914900"/>
          <p14:tracePt t="106282" x="8318500" y="4908550"/>
          <p14:tracePt t="106347" x="8318500" y="4895850"/>
          <p14:tracePt t="106460" x="8324850" y="4895850"/>
          <p14:tracePt t="106474" x="8331200" y="4895850"/>
          <p14:tracePt t="106484" x="8331200" y="4889500"/>
          <p14:tracePt t="106494" x="8343900" y="4883150"/>
          <p14:tracePt t="106502" x="8362950" y="4883150"/>
          <p14:tracePt t="106515" x="8369300" y="4883150"/>
          <p14:tracePt t="106533" x="8375650" y="4883150"/>
          <p14:tracePt t="106549" x="8382000" y="4883150"/>
          <p14:tracePt t="107017" x="8375650" y="4883150"/>
          <p14:tracePt t="107032" x="8375650" y="4889500"/>
          <p14:tracePt t="107059" x="8369300" y="4889500"/>
          <p14:tracePt t="107066" x="8369300" y="4902200"/>
          <p14:tracePt t="107095" x="8362950" y="4902200"/>
          <p14:tracePt t="107138" x="8356600" y="4902200"/>
          <p14:tracePt t="107159" x="8356600" y="4908550"/>
          <p14:tracePt t="107254" x="8356600" y="4914900"/>
          <p14:tracePt t="107289" x="8356600" y="4921250"/>
          <p14:tracePt t="107339" x="8356600" y="4927600"/>
          <p14:tracePt t="107402" x="8356600" y="4933950"/>
          <p14:tracePt t="107682" x="8350250" y="4933950"/>
          <p14:tracePt t="107695" x="8343900" y="4933950"/>
          <p14:tracePt t="107705" x="8337550" y="4933950"/>
          <p14:tracePt t="107718" x="8331200" y="4933950"/>
          <p14:tracePt t="107731" x="8312150" y="4933950"/>
          <p14:tracePt t="107749" x="8299450" y="4933950"/>
          <p14:tracePt t="107765" x="8274050" y="4933950"/>
          <p14:tracePt t="107781" x="8242300" y="4933950"/>
          <p14:tracePt t="107798" x="8197850" y="4946650"/>
          <p14:tracePt t="107815" x="8108950" y="4965700"/>
          <p14:tracePt t="107832" x="8045450" y="4991100"/>
          <p14:tracePt t="107848" x="7994650" y="5003800"/>
          <p14:tracePt t="107865" x="7924800" y="5029200"/>
          <p14:tracePt t="107882" x="7874000" y="5041900"/>
          <p14:tracePt t="107898" x="7842250" y="5054600"/>
          <p14:tracePt t="107915" x="7778750" y="5073650"/>
          <p14:tracePt t="107931" x="7734300" y="5092700"/>
          <p14:tracePt t="107948" x="7702550" y="5105400"/>
          <p14:tracePt t="107965" x="7632700" y="5130800"/>
          <p14:tracePt t="107982" x="7581900" y="5162550"/>
          <p14:tracePt t="107998" x="7543800" y="5175250"/>
          <p14:tracePt t="108015" x="7499350" y="5200650"/>
          <p14:tracePt t="108031" x="7480300" y="5213350"/>
          <p14:tracePt t="108048" x="7448550" y="5226050"/>
          <p14:tracePt t="108065" x="7410450" y="5257800"/>
          <p14:tracePt t="108082" x="7385050" y="5270500"/>
          <p14:tracePt t="108099" x="7372350" y="5283200"/>
          <p14:tracePt t="108116" x="7346950" y="5295900"/>
          <p14:tracePt t="108132" x="7334250" y="5295900"/>
          <p14:tracePt t="108148" x="7321550" y="5295900"/>
          <p14:tracePt t="108166" x="7302500" y="5295900"/>
          <p14:tracePt t="108181" x="7283450" y="5302250"/>
          <p14:tracePt t="108199" x="7264400" y="5308600"/>
          <p14:tracePt t="108216" x="7219950" y="5308600"/>
          <p14:tracePt t="108232" x="7194550" y="5321300"/>
          <p14:tracePt t="108248" x="7181850" y="5321300"/>
          <p14:tracePt t="108266" x="7150100" y="5321300"/>
          <p14:tracePt t="108281" x="7143750" y="5321300"/>
          <p14:tracePt t="108298" x="7124700" y="5321300"/>
          <p14:tracePt t="108315" x="7112000" y="5321300"/>
          <p14:tracePt t="108331" x="7105650" y="5321300"/>
          <p14:tracePt t="108348" x="7099300" y="5321300"/>
          <p14:tracePt t="108381" x="7092950" y="5321300"/>
          <p14:tracePt t="108409" x="7086600" y="5321300"/>
          <p14:tracePt t="108645" x="7086600" y="5327650"/>
          <p14:tracePt t="108688" x="7086600" y="5334000"/>
          <p14:tracePt t="108732" x="7086600" y="5340350"/>
          <p14:tracePt t="108795" x="7086600" y="5346700"/>
          <p14:tracePt t="108832" x="7086600" y="5353050"/>
          <p14:tracePt t="108866" x="7086600" y="5365750"/>
          <p14:tracePt t="108896" x="7086600" y="5372100"/>
          <p14:tracePt t="108923" x="7086600" y="5378450"/>
          <p14:tracePt t="108959" x="7086600" y="5384800"/>
          <p14:tracePt t="108967" x="7092950" y="5384800"/>
          <p14:tracePt t="108983" x="7092950" y="5391150"/>
          <p14:tracePt t="109004" x="7099300" y="5391150"/>
          <p14:tracePt t="109015" x="7099300" y="5397500"/>
          <p14:tracePt t="109038" x="7099300" y="5403850"/>
          <p14:tracePt t="109075" x="7099300" y="5410200"/>
          <p14:tracePt t="109089" x="7105650" y="5410200"/>
          <p14:tracePt t="109095" x="7105650" y="5422900"/>
          <p14:tracePt t="109166" x="7105650" y="5429250"/>
          <p14:tracePt t="109247" x="7112000" y="5429250"/>
          <p14:tracePt t="109302" x="7118350" y="5429250"/>
          <p14:tracePt t="109318" x="7137400" y="5429250"/>
          <p14:tracePt t="109325" x="7175500" y="5422900"/>
          <p14:tracePt t="109331" x="7219950" y="5403850"/>
          <p14:tracePt t="109348" x="7315200" y="5378450"/>
          <p14:tracePt t="109365" x="7397750" y="5372100"/>
          <p14:tracePt t="109381" x="7467600" y="5372100"/>
          <p14:tracePt t="109398" x="7531100" y="5372100"/>
          <p14:tracePt t="109416" x="7626350" y="5372100"/>
          <p14:tracePt t="109431" x="7708900" y="5372100"/>
          <p14:tracePt t="109448" x="7778750" y="5359400"/>
          <p14:tracePt t="109466" x="7848600" y="5353050"/>
          <p14:tracePt t="109481" x="7861300" y="5353050"/>
          <p14:tracePt t="109498" x="7880350" y="5353050"/>
          <p14:tracePt t="109515" x="7886700" y="5353050"/>
          <p14:tracePt t="109575" x="7893050" y="5353050"/>
          <p14:tracePt t="109632" x="7893050" y="5346700"/>
          <p14:tracePt t="109672" x="7893050" y="5334000"/>
          <p14:tracePt t="109753" x="7893050" y="5327650"/>
          <p14:tracePt t="109774" x="7867650" y="5327650"/>
          <p14:tracePt t="109782" x="7842250" y="5327650"/>
          <p14:tracePt t="109790" x="7816850" y="5327650"/>
          <p14:tracePt t="109798" x="7785100" y="5327650"/>
          <p14:tracePt t="109816" x="7702550" y="5359400"/>
          <p14:tracePt t="109831" x="7658100" y="5365750"/>
          <p14:tracePt t="109848" x="7620000" y="5365750"/>
          <p14:tracePt t="109866" x="7569200" y="5365750"/>
          <p14:tracePt t="109881" x="7543800" y="5365750"/>
          <p14:tracePt t="109898" x="7524750" y="5365750"/>
          <p14:tracePt t="109917" x="7505700" y="5365750"/>
          <p14:tracePt t="109931" x="7493000" y="5365750"/>
          <p14:tracePt t="109948" x="7486650" y="5365750"/>
          <p14:tracePt t="109965" x="7480300" y="5365750"/>
          <p14:tracePt t="110009" x="7473950" y="5365750"/>
          <p14:tracePt t="110509" x="7486650" y="5372100"/>
          <p14:tracePt t="110517" x="7493000" y="5378450"/>
          <p14:tracePt t="110531" x="7537450" y="5378450"/>
          <p14:tracePt t="110547" x="7581900" y="5384800"/>
          <p14:tracePt t="110565" x="7620000" y="5384800"/>
          <p14:tracePt t="110580" x="7626350" y="5384800"/>
          <p14:tracePt t="110597" x="7632700" y="5384800"/>
          <p14:tracePt t="110614" x="7639050" y="5384800"/>
          <p14:tracePt t="110647" x="7651750" y="5384800"/>
          <p14:tracePt t="110665" x="7658100" y="5384800"/>
          <p14:tracePt t="110682" x="7664450" y="5384800"/>
          <p14:tracePt t="110697" x="7670800" y="5384800"/>
          <p14:tracePt t="110731" x="7677150" y="5384800"/>
          <p14:tracePt t="110767" x="7683500" y="5384800"/>
          <p14:tracePt t="111188" x="7702550" y="5384800"/>
          <p14:tracePt t="111194" x="7721600" y="5378450"/>
          <p14:tracePt t="111204" x="7740650" y="5365750"/>
          <p14:tracePt t="111214" x="7772400" y="5353050"/>
          <p14:tracePt t="111230" x="7785100" y="5346700"/>
          <p14:tracePt t="111247" x="7804150" y="5340350"/>
          <p14:tracePt t="111264" x="7810500" y="5334000"/>
          <p14:tracePt t="111288" x="7816850" y="5327650"/>
          <p14:tracePt t="111323" x="7816850" y="5321300"/>
          <p14:tracePt t="111381" x="7823200" y="5321300"/>
          <p14:tracePt t="111405" x="7823200" y="5314950"/>
          <p14:tracePt t="111873" x="7829550" y="5314950"/>
          <p14:tracePt t="111881" x="7829550" y="5321300"/>
          <p14:tracePt t="111888" x="7842250" y="5334000"/>
          <p14:tracePt t="111896" x="7867650" y="5340350"/>
          <p14:tracePt t="111916" x="7886700" y="5372100"/>
          <p14:tracePt t="111930" x="7899400" y="5378450"/>
          <p14:tracePt t="111965" x="7905750" y="5384800"/>
          <p14:tracePt t="111997" x="7918450" y="5384800"/>
          <p14:tracePt t="112013" x="7918450" y="5391150"/>
          <p14:tracePt t="112030" x="7924800" y="5391150"/>
          <p14:tracePt t="112047" x="7924800" y="5397500"/>
          <p14:tracePt t="112073" x="7924800" y="5403850"/>
          <p14:tracePt t="112111" x="7924800" y="5416550"/>
          <p14:tracePt t="112152" x="7924800" y="5422900"/>
          <p14:tracePt t="112575" x="7924800" y="5410200"/>
          <p14:tracePt t="112588" x="7931150" y="5410200"/>
          <p14:tracePt t="112609" x="7931150" y="5403850"/>
          <p14:tracePt t="112638" x="7931150" y="5397500"/>
          <p14:tracePt t="112677" x="7931150" y="5391150"/>
          <p14:tracePt t="112696" x="7931150" y="5384800"/>
          <p14:tracePt t="112769" x="7931150" y="5378450"/>
          <p14:tracePt t="112803" x="7931150" y="5372100"/>
          <p14:tracePt t="112831" x="7937500" y="5372100"/>
          <p14:tracePt t="112838" x="7937500" y="5365750"/>
          <p14:tracePt t="113566" x="7931150" y="5365750"/>
          <p14:tracePt t="113645" x="7924800" y="5365750"/>
          <p14:tracePt t="113653" x="7924800" y="5372100"/>
          <p14:tracePt t="113702" x="7912100" y="5378450"/>
          <p14:tracePt t="113745" x="7912100" y="5384800"/>
          <p14:tracePt t="113824" x="7912100" y="5391150"/>
          <p14:tracePt t="113881" x="7912100" y="5397500"/>
          <p14:tracePt t="114352" x="7912100" y="5391150"/>
          <p14:tracePt t="114404" x="7912100" y="5384800"/>
          <p14:tracePt t="114433" x="7905750" y="5372100"/>
          <p14:tracePt t="114438" x="7886700" y="5359400"/>
          <p14:tracePt t="114446" x="7867650" y="5353050"/>
          <p14:tracePt t="114463" x="7835900" y="5334000"/>
          <p14:tracePt t="114479" x="7785100" y="5295900"/>
          <p14:tracePt t="114496" x="7747000" y="5289550"/>
          <p14:tracePt t="114514" x="7708900" y="5283200"/>
          <p14:tracePt t="114530" x="7677150" y="5283200"/>
          <p14:tracePt t="114546" x="7645400" y="5270500"/>
          <p14:tracePt t="114563" x="7607300" y="5264150"/>
          <p14:tracePt t="114579" x="7550150" y="5257800"/>
          <p14:tracePt t="114596" x="7499350" y="5251450"/>
          <p14:tracePt t="114614" x="7480300" y="5251450"/>
          <p14:tracePt t="114629" x="7442200" y="5251450"/>
          <p14:tracePt t="114646" x="7416800" y="5251450"/>
          <p14:tracePt t="114662" x="7385050" y="5251450"/>
          <p14:tracePt t="114680" x="7340600" y="5257800"/>
          <p14:tracePt t="114696" x="7296150" y="5270500"/>
          <p14:tracePt t="114714" x="7270750" y="5276850"/>
          <p14:tracePt t="114730" x="7226300" y="5283200"/>
          <p14:tracePt t="114746" x="7213600" y="5289550"/>
          <p14:tracePt t="114762" x="7200900" y="5289550"/>
          <p14:tracePt t="114769" x="7200900" y="5295900"/>
          <p14:tracePt t="114779" x="7181850" y="5295900"/>
          <p14:tracePt t="114796" x="7169150" y="5308600"/>
          <p14:tracePt t="114812" x="7156450" y="5314950"/>
          <p14:tracePt t="114829" x="7156450" y="5321300"/>
          <p14:tracePt t="114846" x="7150100" y="5327650"/>
          <p14:tracePt t="114879" x="7143750" y="5334000"/>
          <p14:tracePt t="114896" x="7143750" y="5340350"/>
          <p14:tracePt t="114913" x="7131050" y="5340350"/>
          <p14:tracePt t="114929" x="7131050" y="5346700"/>
          <p14:tracePt t="114946" x="7124700" y="5397500"/>
          <p14:tracePt t="114962" x="7124700" y="5416550"/>
          <p14:tracePt t="114980" x="7124700" y="5441950"/>
          <p14:tracePt t="114996" x="7118350" y="5499100"/>
          <p14:tracePt t="115012" x="7118350" y="5562600"/>
          <p14:tracePt t="115029" x="7118350" y="5581650"/>
          <p14:tracePt t="115046" x="7118350" y="5594350"/>
          <p14:tracePt t="115064" x="7099300" y="5676900"/>
          <p14:tracePt t="115080" x="7099300" y="5702300"/>
          <p14:tracePt t="115096" x="7092950" y="5721350"/>
          <p14:tracePt t="115117" x="7092950" y="5727700"/>
          <p14:tracePt t="115159" x="7092950" y="5734050"/>
          <p14:tracePt t="115188" x="7092950" y="5740400"/>
          <p14:tracePt t="115223" x="7092950" y="5746750"/>
          <p14:tracePt t="115246" x="7092950" y="5753100"/>
          <p14:tracePt t="115274" x="7092950" y="5759450"/>
          <p14:tracePt t="115296" x="7086600" y="5759450"/>
          <p14:tracePt t="115317" x="7086600" y="5772150"/>
          <p14:tracePt t="115388" x="7086600" y="5778500"/>
          <p14:tracePt t="115423" x="7086600" y="5784850"/>
          <p14:tracePt t="115453" x="7086600" y="5791200"/>
          <p14:tracePt t="115488" x="7086600" y="5797550"/>
          <p14:tracePt t="115532" x="7086600" y="5803900"/>
          <p14:tracePt t="116388" x="7099300" y="5816600"/>
          <p14:tracePt t="116395" x="7118350" y="5822950"/>
          <p14:tracePt t="116404" x="7124700" y="5822950"/>
          <p14:tracePt t="116412" x="7150100" y="5829300"/>
          <p14:tracePt t="116430" x="7188200" y="5835650"/>
          <p14:tracePt t="116446" x="7219950" y="5835650"/>
          <p14:tracePt t="116462" x="7245350" y="5842000"/>
          <p14:tracePt t="116479" x="7277100" y="5842000"/>
          <p14:tracePt t="116495" x="7296150" y="5848350"/>
          <p14:tracePt t="116512" x="7308850" y="5848350"/>
          <p14:tracePt t="116529" x="7327900" y="5848350"/>
          <p14:tracePt t="116546" x="7334250" y="5848350"/>
          <p14:tracePt t="116564" x="7340600" y="5854700"/>
          <p14:tracePt t="116579" x="7346950" y="5854700"/>
          <p14:tracePt t="116596" x="7353300" y="5867400"/>
          <p14:tracePt t="116612" x="7366000" y="5873750"/>
          <p14:tracePt t="116628" x="7366000" y="5880100"/>
          <p14:tracePt t="116645" x="7378700" y="5880100"/>
          <p14:tracePt t="116662" x="7385050" y="5886450"/>
          <p14:tracePt t="116679" x="7391400" y="5886450"/>
          <p14:tracePt t="116695" x="7391400" y="5892800"/>
          <p14:tracePt t="116728" x="7397750" y="5892800"/>
          <p14:tracePt t="116753" x="7404100" y="5892800"/>
          <p14:tracePt t="116845" x="7410450" y="5899150"/>
          <p14:tracePt t="116888" x="7410450" y="5905500"/>
          <p14:tracePt t="116923" x="7410450" y="5911850"/>
          <p14:tracePt t="116937" x="7416800" y="5911850"/>
          <p14:tracePt t="116959" x="7416800" y="5924550"/>
          <p14:tracePt t="116973" x="7423150" y="5924550"/>
          <p14:tracePt t="116982" x="7423150" y="5930900"/>
          <p14:tracePt t="116996" x="7435850" y="5930900"/>
          <p14:tracePt t="117012" x="7442200" y="5937250"/>
          <p14:tracePt t="117029" x="7448550" y="5937250"/>
          <p14:tracePt t="117045" x="7454900" y="5943600"/>
          <p14:tracePt t="117062" x="7454900" y="5949950"/>
          <p14:tracePt t="117095" x="7454900" y="5956300"/>
          <p14:tracePt t="117119" x="7461250" y="5956300"/>
          <p14:tracePt t="117128" x="7461250" y="5962650"/>
          <p14:tracePt t="117154" x="7467600" y="5962650"/>
          <p14:tracePt t="117162" x="7467600" y="5969000"/>
          <p14:tracePt t="117196" x="7467600" y="5975350"/>
          <p14:tracePt t="117245" x="7473950" y="5975350"/>
          <p14:tracePt t="117616" x="7473950" y="5969000"/>
          <p14:tracePt t="117631" x="7473950" y="5962650"/>
          <p14:tracePt t="117637" x="7473950" y="5956300"/>
          <p14:tracePt t="117653" x="7473950" y="5949950"/>
          <p14:tracePt t="117673" x="7473950" y="5943600"/>
          <p14:tracePt t="117696" x="7473950" y="5937250"/>
          <p14:tracePt t="117709" x="7473950" y="5930900"/>
          <p14:tracePt t="117731" x="7473950" y="5924550"/>
          <p14:tracePt t="117746" x="7467600" y="5918200"/>
          <p14:tracePt t="117770" x="7467600" y="5911850"/>
          <p14:tracePt t="117775" x="7461250" y="5911850"/>
          <p14:tracePt t="117788" x="7461250" y="5905500"/>
          <p14:tracePt t="117831" x="7454900" y="5905500"/>
          <p14:tracePt t="117839" x="7454900" y="5899150"/>
          <p14:tracePt t="117869" x="7448550" y="5899150"/>
          <p14:tracePt t="117874" x="7448550" y="5886450"/>
          <p14:tracePt t="117945" x="7448550" y="5880100"/>
          <p14:tracePt t="117969" x="7442200" y="5880100"/>
          <p14:tracePt t="118010" x="7442200" y="5873750"/>
          <p14:tracePt t="118097" x="7442200" y="5867400"/>
          <p14:tracePt t="118132" x="7429500" y="58674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5455" y="944033"/>
            <a:ext cx="8825658" cy="833967"/>
          </a:xfrm>
        </p:spPr>
        <p:txBody>
          <a:bodyPr/>
          <a:lstStyle/>
          <a:p>
            <a:pPr algn="ctr"/>
            <a:r>
              <a:rPr lang="en-IN" dirty="0" smtClean="0"/>
              <a:t>Teen words</a:t>
            </a:r>
            <a:endParaRPr lang="en-IN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485155" y="1653180"/>
            <a:ext cx="8825658" cy="4290420"/>
          </a:xfrm>
        </p:spPr>
        <p:txBody>
          <a:bodyPr>
            <a:noAutofit/>
          </a:bodyPr>
          <a:lstStyle/>
          <a:p>
            <a:r>
              <a:rPr lang="en-IN" sz="3200" cap="none" dirty="0" smtClean="0"/>
              <a:t>13- Thirteen</a:t>
            </a:r>
          </a:p>
          <a:p>
            <a:r>
              <a:rPr lang="en-IN" sz="3200" cap="none" dirty="0" smtClean="0"/>
              <a:t>14- fourteen</a:t>
            </a:r>
          </a:p>
          <a:p>
            <a:r>
              <a:rPr lang="en-IN" sz="3200" cap="none" dirty="0" smtClean="0"/>
              <a:t>15- fifteen</a:t>
            </a:r>
          </a:p>
          <a:p>
            <a:r>
              <a:rPr lang="en-IN" sz="3200" cap="none" dirty="0" smtClean="0"/>
              <a:t>16- sixteen</a:t>
            </a:r>
          </a:p>
          <a:p>
            <a:r>
              <a:rPr lang="en-IN" sz="3200" cap="none" dirty="0" smtClean="0"/>
              <a:t>17- seventeen</a:t>
            </a:r>
          </a:p>
          <a:p>
            <a:r>
              <a:rPr lang="en-IN" sz="3200" cap="none" dirty="0" smtClean="0"/>
              <a:t>18- eighteen</a:t>
            </a:r>
          </a:p>
          <a:p>
            <a:r>
              <a:rPr lang="en-IN" sz="3200" cap="none" dirty="0" smtClean="0"/>
              <a:t>19- nineteen</a:t>
            </a:r>
            <a:endParaRPr lang="en-IN" sz="32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892155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51124">
        <p15:prstTrans prst="fallOver"/>
      </p:transition>
    </mc:Choice>
    <mc:Fallback>
      <p:transition spd="slow" advTm="5112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0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4" grpId="0" build="p"/>
    </p:bldLst>
  </p:timing>
  <p:extLst>
    <p:ext uri="{3A86A75C-4F4B-4683-9AE1-C65F6400EC91}">
      <p14:laserTraceLst xmlns:p14="http://schemas.microsoft.com/office/powerpoint/2010/main">
        <p14:tracePtLst>
          <p14:tracePt t="11362" x="7429500" y="5803900"/>
          <p14:tracePt t="11369" x="7429500" y="5702300"/>
          <p14:tracePt t="11379" x="7423150" y="5594350"/>
          <p14:tracePt t="11397" x="7315200" y="5295900"/>
          <p14:tracePt t="11412" x="6959600" y="4959350"/>
          <p14:tracePt t="11419" x="6794500" y="4806950"/>
          <p14:tracePt t="11429" x="6286500" y="4533900"/>
          <p14:tracePt t="11447" x="5397500" y="4241800"/>
          <p14:tracePt t="11463" x="5168900" y="4178300"/>
          <p14:tracePt t="11479" x="4889500" y="4114800"/>
          <p14:tracePt t="11497" x="4552950" y="4019550"/>
          <p14:tracePt t="11513" x="4406900" y="3949700"/>
          <p14:tracePt t="11529" x="4241800" y="3886200"/>
          <p14:tracePt t="11547" x="4121150" y="3810000"/>
          <p14:tracePt t="11563" x="4064000" y="3746500"/>
          <p14:tracePt t="11579" x="4006850" y="3683000"/>
          <p14:tracePt t="11597" x="3949700" y="3594100"/>
          <p14:tracePt t="11612" x="3873500" y="3543300"/>
          <p14:tracePt t="11629" x="3771900" y="3492500"/>
          <p14:tracePt t="11647" x="3657600" y="3448050"/>
          <p14:tracePt t="11662" x="3594100" y="3409950"/>
          <p14:tracePt t="11678" x="3549650" y="3384550"/>
          <p14:tracePt t="11697" x="3441700" y="3206750"/>
          <p14:tracePt t="11712" x="3390900" y="3086100"/>
          <p14:tracePt t="11729" x="3384550" y="3016250"/>
          <p14:tracePt t="11747" x="3384550" y="2876550"/>
          <p14:tracePt t="11762" x="3390900" y="2838450"/>
          <p14:tracePt t="11779" x="3397250" y="2813050"/>
          <p14:tracePt t="11797" x="3403600" y="2794000"/>
          <p14:tracePt t="11836" x="3403600" y="2781300"/>
          <p14:tracePt t="11848" x="3416300" y="2762250"/>
          <p14:tracePt t="11862" x="3416300" y="2755900"/>
          <p14:tracePt t="12141" x="3473450" y="2717800"/>
          <p14:tracePt t="12149" x="3606800" y="2597150"/>
          <p14:tracePt t="12162" x="3860800" y="2413000"/>
          <p14:tracePt t="12179" x="3981450" y="2355850"/>
          <p14:tracePt t="12198" x="4057650" y="2305050"/>
          <p14:tracePt t="12212" x="4083050" y="2292350"/>
          <p14:tracePt t="12229" x="4095750" y="2286000"/>
          <p14:tracePt t="12246" x="4102100" y="2286000"/>
          <p14:tracePt t="12262" x="4102100" y="2279650"/>
          <p14:tracePt t="12279" x="4108450" y="2273300"/>
          <p14:tracePt t="12298" x="4108450" y="2260600"/>
          <p14:tracePt t="12312" x="4133850" y="2203450"/>
          <p14:tracePt t="12329" x="4140200" y="2120900"/>
          <p14:tracePt t="12349" x="4152900" y="2000250"/>
          <p14:tracePt t="12362" x="4171950" y="1930400"/>
          <p14:tracePt t="12380" x="4203700" y="1873250"/>
          <p14:tracePt t="12398" x="4222750" y="1841500"/>
          <p14:tracePt t="12412" x="4222750" y="1835150"/>
          <p14:tracePt t="12429" x="4222750" y="1828800"/>
          <p14:tracePt t="12465" x="4222750" y="1822450"/>
          <p14:tracePt t="12514" x="4222750" y="1816100"/>
          <p14:tracePt t="12535" x="4229100" y="1816100"/>
          <p14:tracePt t="12557" x="4229100" y="1809750"/>
          <p14:tracePt t="12756" x="4267200" y="1809750"/>
          <p14:tracePt t="12765" x="4292600" y="1809750"/>
          <p14:tracePt t="12772" x="4318000" y="1809750"/>
          <p14:tracePt t="12778" x="4356100" y="1809750"/>
          <p14:tracePt t="12798" x="4445000" y="1809750"/>
          <p14:tracePt t="12812" x="4502150" y="1809750"/>
          <p14:tracePt t="12829" x="4559300" y="1809750"/>
          <p14:tracePt t="12848" x="4603750" y="1809750"/>
          <p14:tracePt t="12862" x="4622800" y="1809750"/>
          <p14:tracePt t="12879" x="4629150" y="1809750"/>
          <p14:tracePt t="12928" x="4635500" y="1809750"/>
          <p14:tracePt t="12970" x="4641850" y="1809750"/>
          <p14:tracePt t="13020" x="4648200" y="1809750"/>
          <p14:tracePt t="13241" x="4667250" y="1809750"/>
          <p14:tracePt t="13249" x="4686300" y="1809750"/>
          <p14:tracePt t="13262" x="4743450" y="1809750"/>
          <p14:tracePt t="13279" x="4819650" y="1809750"/>
          <p14:tracePt t="13298" x="4895850" y="1809750"/>
          <p14:tracePt t="13312" x="4914900" y="1809750"/>
          <p14:tracePt t="13328" x="4946650" y="1809750"/>
          <p14:tracePt t="13345" x="4959350" y="1809750"/>
          <p14:tracePt t="13362" x="4965700" y="1809750"/>
          <p14:tracePt t="13379" x="4972050" y="1809750"/>
          <p14:tracePt t="13396" x="4978400" y="1809750"/>
          <p14:tracePt t="13427" x="4984750" y="1809750"/>
          <p14:tracePt t="13755" x="4984750" y="1803400"/>
          <p14:tracePt t="13798" x="4984750" y="1797050"/>
          <p14:tracePt t="13835" x="4984750" y="1790700"/>
          <p14:tracePt t="13841" x="4978400" y="1790700"/>
          <p14:tracePt t="13871" x="4972050" y="1784350"/>
          <p14:tracePt t="13894" x="4965700" y="1784350"/>
          <p14:tracePt t="13905" x="4965700" y="1778000"/>
          <p14:tracePt t="13915" x="4946650" y="1771650"/>
          <p14:tracePt t="13929" x="4565650" y="1625600"/>
          <p14:tracePt t="13947" x="4476750" y="1631950"/>
          <p14:tracePt t="13962" x="4457700" y="1631950"/>
          <p14:tracePt t="13979" x="4260850" y="1631950"/>
          <p14:tracePt t="13995" x="4146550" y="1638300"/>
          <p14:tracePt t="14012" x="4038600" y="1651000"/>
          <p14:tracePt t="14029" x="3829050" y="1657350"/>
          <p14:tracePt t="14045" x="3752850" y="1657350"/>
          <p14:tracePt t="14062" x="3689350" y="1657350"/>
          <p14:tracePt t="14079" x="3676650" y="1657350"/>
          <p14:tracePt t="14095" x="3663950" y="1657350"/>
          <p14:tracePt t="14112" x="3651250" y="1657350"/>
          <p14:tracePt t="14155" x="3644900" y="1657350"/>
          <p14:tracePt t="14220" x="3644900" y="1663700"/>
          <p14:tracePt t="14291" x="3644900" y="1670050"/>
          <p14:tracePt t="14334" x="3644900" y="1676400"/>
          <p14:tracePt t="14371" x="3644900" y="1682750"/>
          <p14:tracePt t="14378" x="3651250" y="1695450"/>
          <p14:tracePt t="14387" x="3689350" y="1701800"/>
          <p14:tracePt t="14395" x="3714750" y="1708150"/>
          <p14:tracePt t="14412" x="3810000" y="1720850"/>
          <p14:tracePt t="14428" x="3867150" y="1720850"/>
          <p14:tracePt t="14448" x="3981450" y="1746250"/>
          <p14:tracePt t="14462" x="4127500" y="1771650"/>
          <p14:tracePt t="14478" x="4305300" y="1797050"/>
          <p14:tracePt t="14496" x="4438650" y="1816100"/>
          <p14:tracePt t="14512" x="4660900" y="1854200"/>
          <p14:tracePt t="14528" x="4838700" y="1905000"/>
          <p14:tracePt t="14545" x="4997450" y="1924050"/>
          <p14:tracePt t="14562" x="5334000" y="1962150"/>
          <p14:tracePt t="14578" x="5524500" y="1962150"/>
          <p14:tracePt t="14595" x="5600700" y="1962150"/>
          <p14:tracePt t="14612" x="5638800" y="1962150"/>
          <p14:tracePt t="14628" x="5657850" y="1962150"/>
          <p14:tracePt t="14662" x="5664200" y="1962150"/>
          <p14:tracePt t="14686" x="5670550" y="1962150"/>
          <p14:tracePt t="15072" x="5670550" y="1955800"/>
          <p14:tracePt t="15106" x="5670550" y="1949450"/>
          <p14:tracePt t="15142" x="5670550" y="1943100"/>
          <p14:tracePt t="15186" x="5670550" y="1936750"/>
          <p14:tracePt t="15343" x="5664200" y="1936750"/>
          <p14:tracePt t="15401" x="5651500" y="1936750"/>
          <p14:tracePt t="15499" x="5645150" y="1936750"/>
          <p14:tracePt t="15506" x="5638800" y="1936750"/>
          <p14:tracePt t="15520" x="5632450" y="1936750"/>
          <p14:tracePt t="15528" x="5626100" y="1936750"/>
          <p14:tracePt t="15545" x="5613400" y="1936750"/>
          <p14:tracePt t="15562" x="5607050" y="1936750"/>
          <p14:tracePt t="15578" x="5594350" y="1936750"/>
          <p14:tracePt t="15607" x="5594350" y="1943100"/>
          <p14:tracePt t="15636" x="5588000" y="1943100"/>
          <p14:tracePt t="15641" x="5588000" y="1949450"/>
          <p14:tracePt t="15684" x="5588000" y="1955800"/>
          <p14:tracePt t="15720" x="5588000" y="1962150"/>
          <p14:tracePt t="15793" x="5588000" y="1968500"/>
          <p14:tracePt t="15807" x="5581650" y="1968500"/>
          <p14:tracePt t="15827" x="5581650" y="1974850"/>
          <p14:tracePt t="15863" x="5581650" y="1987550"/>
          <p14:tracePt t="15891" x="5581650" y="1993900"/>
          <p14:tracePt t="15914" x="5581650" y="2000250"/>
          <p14:tracePt t="33370" x="5568950" y="2000250"/>
          <p14:tracePt t="33376" x="5556250" y="2000250"/>
          <p14:tracePt t="33389" x="5537200" y="2000250"/>
          <p14:tracePt t="33405" x="5486400" y="1974850"/>
          <p14:tracePt t="33422" x="5435600" y="1949450"/>
          <p14:tracePt t="33439" x="5327650" y="1892300"/>
          <p14:tracePt t="33456" x="5283200" y="1873250"/>
          <p14:tracePt t="33472" x="5257800" y="1866900"/>
          <p14:tracePt t="33482" x="5213350" y="1847850"/>
          <p14:tracePt t="33489" x="5200650" y="1841500"/>
          <p14:tracePt t="33506" x="5175250" y="1828800"/>
          <p14:tracePt t="33522" x="5137150" y="1797050"/>
          <p14:tracePt t="33539" x="5099050" y="1758950"/>
          <p14:tracePt t="33556" x="5060950" y="1739900"/>
          <p14:tracePt t="33572" x="5054600" y="1727200"/>
          <p14:tracePt t="33588" x="5035550" y="1727200"/>
          <p14:tracePt t="33606" x="5016500" y="1714500"/>
          <p14:tracePt t="33639" x="5010150" y="1708150"/>
          <p14:tracePt t="33706" x="5003800" y="1708150"/>
          <p14:tracePt t="33769" x="4997450" y="1708150"/>
          <p14:tracePt t="33805" x="4991100" y="1708150"/>
          <p14:tracePt t="33812" x="4984750" y="1708150"/>
          <p14:tracePt t="33822" x="4978400" y="1708150"/>
          <p14:tracePt t="33839" x="4946650" y="1708150"/>
          <p14:tracePt t="33855" x="4921250" y="1708150"/>
          <p14:tracePt t="33872" x="4895850" y="1720850"/>
          <p14:tracePt t="33890" x="4864100" y="1739900"/>
          <p14:tracePt t="33905" x="4826000" y="1752600"/>
          <p14:tracePt t="33922" x="4813300" y="1758950"/>
          <p14:tracePt t="33938" x="4756150" y="1790700"/>
          <p14:tracePt t="33955" x="4730750" y="1803400"/>
          <p14:tracePt t="33972" x="4692650" y="1809750"/>
          <p14:tracePt t="33979" x="4686300" y="1809750"/>
          <p14:tracePt t="33990" x="4673600" y="1816100"/>
          <p14:tracePt t="34005" x="4660900" y="1816100"/>
          <p14:tracePt t="34022" x="4648200" y="1816100"/>
          <p14:tracePt t="34038" x="4635500" y="1816100"/>
          <p14:tracePt t="34055" x="4629150" y="1816100"/>
          <p14:tracePt t="34089" x="4565650" y="1809750"/>
          <p14:tracePt t="34105" x="4559300" y="1809750"/>
          <p14:tracePt t="34122" x="4527550" y="1797050"/>
          <p14:tracePt t="34139" x="4502150" y="1778000"/>
          <p14:tracePt t="34155" x="4489450" y="1778000"/>
          <p14:tracePt t="34172" x="4476750" y="1778000"/>
          <p14:tracePt t="34240" x="4470400" y="1778000"/>
          <p14:tracePt t="34269" x="4470400" y="1771650"/>
          <p14:tracePt t="34625" x="4476750" y="1771650"/>
          <p14:tracePt t="34641" x="4483100" y="1771650"/>
          <p14:tracePt t="34662" x="4489450" y="1771650"/>
          <p14:tracePt t="34699" x="4495800" y="1771650"/>
          <p14:tracePt t="34734" x="4502150" y="1771650"/>
          <p14:tracePt t="35634" x="4514850" y="1771650"/>
          <p14:tracePt t="35670" x="4521200" y="1771650"/>
          <p14:tracePt t="35691" x="4527550" y="1771650"/>
          <p14:tracePt t="35719" x="4533900" y="1771650"/>
          <p14:tracePt t="35756" x="4540250" y="1771650"/>
          <p14:tracePt t="36092" x="4533900" y="1771650"/>
          <p14:tracePt t="36098" x="4521200" y="1778000"/>
          <p14:tracePt t="36106" x="4502150" y="1784350"/>
          <p14:tracePt t="36121" x="4489450" y="1797050"/>
          <p14:tracePt t="36139" x="4476750" y="1803400"/>
          <p14:tracePt t="36154" x="4464050" y="1803400"/>
          <p14:tracePt t="36193" x="4451350" y="1803400"/>
          <p14:tracePt t="36229" x="4445000" y="1803400"/>
          <p14:tracePt t="36269" x="4438650" y="1803400"/>
          <p14:tracePt t="36392" x="4438650" y="1809750"/>
          <p14:tracePt t="36426" x="4438650" y="1816100"/>
          <p14:tracePt t="36434" x="4432300" y="1828800"/>
          <p14:tracePt t="36443" x="4432300" y="1835150"/>
          <p14:tracePt t="36454" x="4432300" y="1841500"/>
          <p14:tracePt t="36471" x="4425950" y="1879600"/>
          <p14:tracePt t="36491" x="4413250" y="1917700"/>
          <p14:tracePt t="36497" x="4413250" y="1930400"/>
          <p14:tracePt t="36506" x="4413250" y="1936750"/>
          <p14:tracePt t="36521" x="4413250" y="1949450"/>
          <p14:tracePt t="36539" x="4413250" y="1974850"/>
          <p14:tracePt t="36554" x="4413250" y="1987550"/>
          <p14:tracePt t="36571" x="4413250" y="1993900"/>
          <p14:tracePt t="36605" x="4413250" y="2000250"/>
          <p14:tracePt t="38138" x="4400550" y="2012950"/>
          <p14:tracePt t="38146" x="4362450" y="2051050"/>
          <p14:tracePt t="38154" x="4305300" y="2095500"/>
          <p14:tracePt t="38170" x="4229100" y="2159000"/>
          <p14:tracePt t="38188" x="4159250" y="2228850"/>
          <p14:tracePt t="38203" x="4095750" y="2298700"/>
          <p14:tracePt t="38220" x="4064000" y="2317750"/>
          <p14:tracePt t="38237" x="4051300" y="2336800"/>
          <p14:tracePt t="38253" x="4032250" y="2349500"/>
          <p14:tracePt t="38270" x="4032250" y="2355850"/>
          <p14:tracePt t="38286" x="4019550" y="2362200"/>
          <p14:tracePt t="38303" x="4000500" y="2400300"/>
          <p14:tracePt t="38320" x="3987800" y="2438400"/>
          <p14:tracePt t="38336" x="3975100" y="2482850"/>
          <p14:tracePt t="38353" x="3975100" y="2501900"/>
          <p14:tracePt t="38370" x="3975100" y="2508250"/>
          <p14:tracePt t="38386" x="3975100" y="2520950"/>
          <p14:tracePt t="38403" x="3975100" y="2527300"/>
          <p14:tracePt t="38426" x="3975100" y="2533650"/>
          <p14:tracePt t="38783" x="3975100" y="2540000"/>
          <p14:tracePt t="38846" x="3981450" y="2540000"/>
          <p14:tracePt t="38881" x="3987800" y="2540000"/>
          <p14:tracePt t="38892" x="4000500" y="2546350"/>
          <p14:tracePt t="38896" x="4013200" y="2546350"/>
          <p14:tracePt t="38910" x="4019550" y="2546350"/>
          <p14:tracePt t="38925" x="4025900" y="2552700"/>
          <p14:tracePt t="38936" x="4032250" y="2552700"/>
          <p14:tracePt t="38953" x="4044950" y="2565400"/>
          <p14:tracePt t="38969" x="4057650" y="2578100"/>
          <p14:tracePt t="38986" x="4070350" y="2590800"/>
          <p14:tracePt t="39003" x="4095750" y="2603500"/>
          <p14:tracePt t="39019" x="4102100" y="2622550"/>
          <p14:tracePt t="39036" x="4108450" y="2622550"/>
          <p14:tracePt t="39053" x="4108450" y="2628900"/>
          <p14:tracePt t="39069" x="4114800" y="2628900"/>
          <p14:tracePt t="39086" x="4114800" y="2635250"/>
          <p14:tracePt t="39103" x="4121150" y="2635250"/>
          <p14:tracePt t="39406" x="4121150" y="2641600"/>
          <p14:tracePt t="39427" x="4121150" y="2647950"/>
          <p14:tracePt t="39442" x="4121150" y="2654300"/>
          <p14:tracePt t="39449" x="4121150" y="2660650"/>
          <p14:tracePt t="39456" x="4114800" y="2673350"/>
          <p14:tracePt t="39470" x="4114800" y="2686050"/>
          <p14:tracePt t="39486" x="4108450" y="2705100"/>
          <p14:tracePt t="39494" x="4108450" y="2711450"/>
          <p14:tracePt t="39504" x="4108450" y="2730500"/>
          <p14:tracePt t="39520" x="4108450" y="2743200"/>
          <p14:tracePt t="39536" x="4108450" y="2749550"/>
          <p14:tracePt t="39553" x="4108450" y="2768600"/>
          <p14:tracePt t="39570" x="4108450" y="2787650"/>
          <p14:tracePt t="39587" x="4108450" y="2800350"/>
          <p14:tracePt t="39603" x="4108450" y="2819400"/>
          <p14:tracePt t="39620" x="4108450" y="2857500"/>
          <p14:tracePt t="39637" x="4114800" y="2914650"/>
          <p14:tracePt t="39654" x="4127500" y="3003550"/>
          <p14:tracePt t="39670" x="4108450" y="3079750"/>
          <p14:tracePt t="39687" x="4089400" y="3149600"/>
          <p14:tracePt t="39704" x="4032250" y="3238500"/>
          <p14:tracePt t="39720" x="3994150" y="3270250"/>
          <p14:tracePt t="39737" x="3949700" y="3321050"/>
          <p14:tracePt t="39755" x="3930650" y="3346450"/>
          <p14:tracePt t="39770" x="3917950" y="3352800"/>
          <p14:tracePt t="39787" x="3911600" y="3352800"/>
          <p14:tracePt t="39803" x="3898900" y="3365500"/>
          <p14:tracePt t="39836" x="3892550" y="3365500"/>
          <p14:tracePt t="39871" x="3886200" y="3365500"/>
          <p14:tracePt t="39898" x="3879850" y="3365500"/>
          <p14:tracePt t="39920" x="3873500" y="3365500"/>
          <p14:tracePt t="39929" x="3867150" y="3365500"/>
          <p14:tracePt t="39956" x="3860800" y="3365500"/>
          <p14:tracePt t="39964" x="3854450" y="3365500"/>
          <p14:tracePt t="39969" x="3841750" y="3365500"/>
          <p14:tracePt t="39986" x="3835400" y="3365500"/>
          <p14:tracePt t="40003" x="3829050" y="3365500"/>
          <p14:tracePt t="40028" x="3822700" y="3365500"/>
          <p14:tracePt t="40062" x="3816350" y="3365500"/>
          <p14:tracePt t="40092" x="3810000" y="3365500"/>
          <p14:tracePt t="40112" x="3803650" y="3365500"/>
          <p14:tracePt t="40120" x="3797300" y="3365500"/>
          <p14:tracePt t="40128" x="3778250" y="3359150"/>
          <p14:tracePt t="40137" x="3759200" y="3346450"/>
          <p14:tracePt t="40998" x="3765550" y="3359150"/>
          <p14:tracePt t="41006" x="3778250" y="3371850"/>
          <p14:tracePt t="41019" x="3829050" y="3397250"/>
          <p14:tracePt t="41036" x="3867150" y="3441700"/>
          <p14:tracePt t="41054" x="3917950" y="3511550"/>
          <p14:tracePt t="41069" x="3937000" y="3536950"/>
          <p14:tracePt t="41087" x="3956050" y="3568700"/>
          <p14:tracePt t="41104" x="3981450" y="3625850"/>
          <p14:tracePt t="41120" x="3987800" y="3651250"/>
          <p14:tracePt t="41136" x="3994150" y="3676650"/>
          <p14:tracePt t="41154" x="3994150" y="3708400"/>
          <p14:tracePt t="41169" x="3994150" y="3714750"/>
          <p14:tracePt t="41187" x="3994150" y="3727450"/>
          <p14:tracePt t="41204" x="3994150" y="3752850"/>
          <p14:tracePt t="41219" x="4000500" y="3759200"/>
          <p14:tracePt t="41236" x="4006850" y="3771900"/>
          <p14:tracePt t="41254" x="4006850" y="3790950"/>
          <p14:tracePt t="41269" x="4006850" y="3803650"/>
          <p14:tracePt t="41286" x="4006850" y="3816350"/>
          <p14:tracePt t="41303" x="4006850" y="3822700"/>
          <p14:tracePt t="41322" x="4006850" y="3829050"/>
          <p14:tracePt t="41357" x="4006850" y="3835400"/>
          <p14:tracePt t="41778" x="4006850" y="3829050"/>
          <p14:tracePt t="41826" x="4006850" y="3822700"/>
          <p14:tracePt t="41877" x="4006850" y="3810000"/>
          <p14:tracePt t="41998" x="4000500" y="3810000"/>
          <p14:tracePt t="42419" x="4083050" y="3829050"/>
          <p14:tracePt t="42426" x="4102100" y="3835400"/>
          <p14:tracePt t="42436" x="4121150" y="3835400"/>
          <p14:tracePt t="42455" x="4248150" y="3867150"/>
          <p14:tracePt t="42469" x="4337050" y="3867150"/>
          <p14:tracePt t="42486" x="4413250" y="3873500"/>
          <p14:tracePt t="42492" x="4445000" y="3879850"/>
          <p14:tracePt t="42504" x="4495800" y="3879850"/>
          <p14:tracePt t="42519" x="4540250" y="3879850"/>
          <p14:tracePt t="42535" x="4591050" y="3892550"/>
          <p14:tracePt t="42554" x="4654550" y="3905250"/>
          <p14:tracePt t="42569" x="4667250" y="3905250"/>
          <p14:tracePt t="42586" x="4673600" y="3905250"/>
          <p14:tracePt t="42603" x="4673600" y="3911600"/>
          <p14:tracePt t="42619" x="4749800" y="3956050"/>
          <p14:tracePt t="42636" x="4756150" y="3968750"/>
          <p14:tracePt t="42654" x="4806950" y="4000500"/>
          <p14:tracePt t="42669" x="4838700" y="4025900"/>
          <p14:tracePt t="42686" x="4857750" y="4038600"/>
          <p14:tracePt t="42705" x="4864100" y="4057650"/>
          <p14:tracePt t="42719" x="4870450" y="4064000"/>
          <p14:tracePt t="42756" x="4883150" y="4089400"/>
          <p14:tracePt t="42769" x="4883150" y="4102100"/>
          <p14:tracePt t="42786" x="4883150" y="4121150"/>
          <p14:tracePt t="42804" x="4883150" y="4140200"/>
          <p14:tracePt t="42819" x="4883150" y="4159250"/>
          <p14:tracePt t="42835" x="4883150" y="4171950"/>
          <p14:tracePt t="42853" x="4883150" y="4184650"/>
          <p14:tracePt t="42893" x="4883150" y="4191000"/>
          <p14:tracePt t="42935" x="4883150" y="4197350"/>
          <p14:tracePt t="42941" x="4876800" y="4197350"/>
          <p14:tracePt t="42954" x="4870450" y="4197350"/>
          <p14:tracePt t="42969" x="4838700" y="4210050"/>
          <p14:tracePt t="42986" x="4819650" y="4222750"/>
          <p14:tracePt t="42993" x="4806950" y="4229100"/>
          <p14:tracePt t="43003" x="4794250" y="4235450"/>
          <p14:tracePt t="43019" x="4756150" y="4260850"/>
          <p14:tracePt t="43035" x="4711700" y="4273550"/>
          <p14:tracePt t="43054" x="4692650" y="4292600"/>
          <p14:tracePt t="43069" x="4679950" y="4298950"/>
          <p14:tracePt t="43086" x="4667250" y="4305300"/>
          <p14:tracePt t="43103" x="4654550" y="4305300"/>
          <p14:tracePt t="43129" x="4648200" y="4305300"/>
          <p14:tracePt t="43163" x="4641850" y="4305300"/>
          <p14:tracePt t="43261" x="4635500" y="4305300"/>
          <p14:tracePt t="44027" x="4635500" y="4324350"/>
          <p14:tracePt t="44034" x="4648200" y="4368800"/>
          <p14:tracePt t="44043" x="4660900" y="4394200"/>
          <p14:tracePt t="44051" x="4667250" y="4451350"/>
          <p14:tracePt t="44068" x="4679950" y="4616450"/>
          <p14:tracePt t="44085" x="4673600" y="4737100"/>
          <p14:tracePt t="44103" x="4654550" y="4832350"/>
          <p14:tracePt t="44118" x="4622800" y="4959350"/>
          <p14:tracePt t="44135" x="4610100" y="5016500"/>
          <p14:tracePt t="44152" x="4591050" y="5060950"/>
          <p14:tracePt t="44168" x="4559300" y="5099050"/>
          <p14:tracePt t="44185" x="4559300" y="5111750"/>
          <p14:tracePt t="44202" x="4559300" y="5124450"/>
          <p14:tracePt t="44218" x="4559300" y="5130800"/>
          <p14:tracePt t="44235" x="4552950" y="5137150"/>
          <p14:tracePt t="44268" x="4552950" y="5143500"/>
          <p14:tracePt t="44285" x="4546600" y="5143500"/>
          <p14:tracePt t="44341" x="4540250" y="5143500"/>
          <p14:tracePt t="44399" x="4533900" y="5143500"/>
          <p14:tracePt t="44605" x="4527550" y="5143500"/>
          <p14:tracePt t="44671" x="4521200" y="5143500"/>
          <p14:tracePt t="44720" x="4521200" y="5137150"/>
          <p14:tracePt t="44798" x="4521200" y="5130800"/>
          <p14:tracePt t="44884" x="4521200" y="5124450"/>
          <p14:tracePt t="45475" x="4521200" y="5130800"/>
          <p14:tracePt t="45510" x="4521200" y="5137150"/>
          <p14:tracePt t="45539" x="4521200" y="5143500"/>
          <p14:tracePt t="45546" x="4521200" y="5149850"/>
          <p14:tracePt t="45557" x="4521200" y="5156200"/>
          <p14:tracePt t="45568" x="4521200" y="5168900"/>
          <p14:tracePt t="45584" x="4521200" y="5181600"/>
          <p14:tracePt t="45600" x="4521200" y="5194300"/>
          <p14:tracePt t="45617" x="4521200" y="5200650"/>
          <p14:tracePt t="45656" x="4521200" y="5207000"/>
          <p14:tracePt t="45690" x="4521200" y="5213350"/>
          <p14:tracePt t="45790" x="4521200" y="5226050"/>
          <p14:tracePt t="45875" x="4521200" y="5232400"/>
          <p14:tracePt t="45975" x="4521200" y="5238750"/>
          <p14:tracePt t="46082" x="4521200" y="5245100"/>
          <p14:tracePt t="46118" x="4521200" y="5251450"/>
          <p14:tracePt t="46184" x="4521200" y="5257800"/>
          <p14:tracePt t="46622" x="4521200" y="5264150"/>
          <p14:tracePt t="46627" x="4521200" y="5276850"/>
          <p14:tracePt t="46635" x="4521200" y="5289550"/>
          <p14:tracePt t="46651" x="4521200" y="5295900"/>
          <p14:tracePt t="46668" x="4521200" y="5314950"/>
          <p14:tracePt t="46701" x="4521200" y="5321300"/>
          <p14:tracePt t="46734" x="4521200" y="5334000"/>
          <p14:tracePt t="46822" x="4521200" y="5340350"/>
          <p14:tracePt t="46827" x="4514850" y="5346700"/>
          <p14:tracePt t="46835" x="4508500" y="5353050"/>
          <p14:tracePt t="46851" x="4495800" y="5378450"/>
          <p14:tracePt t="46869" x="4470400" y="5410200"/>
          <p14:tracePt t="46884" x="4457700" y="5429250"/>
          <p14:tracePt t="46901" x="4445000" y="5435600"/>
          <p14:tracePt t="46919" x="4432300" y="5467350"/>
          <p14:tracePt t="46934" x="4413250" y="5486400"/>
          <p14:tracePt t="46951" x="4400550" y="5499100"/>
          <p14:tracePt t="46968" x="4400550" y="5518150"/>
          <p14:tracePt t="46985" x="4394200" y="5530850"/>
          <p14:tracePt t="47006" x="4394200" y="5537200"/>
          <p14:tracePt t="47017" x="4387850" y="5537200"/>
          <p14:tracePt t="47043" x="4387850" y="5543550"/>
          <p14:tracePt t="47091" x="4387850" y="554990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5755" y="952500"/>
            <a:ext cx="8825658" cy="1371600"/>
          </a:xfrm>
        </p:spPr>
        <p:txBody>
          <a:bodyPr/>
          <a:lstStyle/>
          <a:p>
            <a:r>
              <a:rPr lang="en-IN" sz="3600" dirty="0" smtClean="0"/>
              <a:t>Wow!! We have completed counting 1-20 and reading the number names.</a:t>
            </a:r>
            <a:endParaRPr lang="en-IN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998" y="2641600"/>
            <a:ext cx="2796298" cy="265429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1595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24791">
        <p15:prstTrans prst="fallOver"/>
      </p:transition>
    </mc:Choice>
    <mc:Fallback>
      <p:transition spd="slow" advTm="247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  <p:extLst>
    <p:ext uri="{3A86A75C-4F4B-4683-9AE1-C65F6400EC91}">
      <p14:laserTraceLst xmlns:p14="http://schemas.microsoft.com/office/powerpoint/2010/main">
        <p14:tracePtLst>
          <p14:tracePt t="20507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0882" y="1905001"/>
            <a:ext cx="2773093" cy="4025458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728663" y="723900"/>
            <a:ext cx="6883400" cy="4279900"/>
          </a:xfrm>
          <a:prstGeom prst="wedgeRoundRectCallout">
            <a:avLst>
              <a:gd name="adj1" fmla="val 75477"/>
              <a:gd name="adj2" fmla="val 1116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701" y="1150620"/>
            <a:ext cx="3911600" cy="3324859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83036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3282">
        <p15:prstTrans prst="fallOver"/>
      </p:transition>
    </mc:Choice>
    <mc:Fallback>
      <p:transition spd="slow" advTm="132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673100"/>
            <a:ext cx="8825658" cy="2628900"/>
          </a:xfrm>
        </p:spPr>
        <p:txBody>
          <a:bodyPr/>
          <a:lstStyle/>
          <a:p>
            <a:r>
              <a:rPr lang="en-IN" sz="2400" dirty="0" smtClean="0"/>
              <a:t>Dear Children, </a:t>
            </a:r>
            <a:br>
              <a:rPr lang="en-IN" sz="2400" dirty="0" smtClean="0"/>
            </a:br>
            <a:r>
              <a:rPr lang="en-IN" sz="2400" dirty="0" smtClean="0"/>
              <a:t>We will be looking ahead the given below concepts </a:t>
            </a:r>
            <a:br>
              <a:rPr lang="en-IN" sz="2400" dirty="0" smtClean="0"/>
            </a:br>
            <a:r>
              <a:rPr lang="en-IN" sz="2400" dirty="0" smtClean="0"/>
              <a:t> </a:t>
            </a:r>
            <a:r>
              <a:rPr lang="en-IN" sz="2400" u="sng" dirty="0" smtClean="0"/>
              <a:t>Numbers 1- 20.</a:t>
            </a:r>
            <a:br>
              <a:rPr lang="en-IN" sz="2400" u="sng" dirty="0" smtClean="0"/>
            </a:br>
            <a:r>
              <a:rPr lang="en-IN" sz="2400" dirty="0" smtClean="0"/>
              <a:t>*Read and write Numbers up to 20</a:t>
            </a:r>
            <a:br>
              <a:rPr lang="en-IN" sz="2400" dirty="0" smtClean="0"/>
            </a:br>
            <a:r>
              <a:rPr lang="en-IN" sz="2400" dirty="0" smtClean="0"/>
              <a:t/>
            </a:r>
            <a:br>
              <a:rPr lang="en-IN" sz="2400" dirty="0" smtClean="0"/>
            </a:br>
            <a:endParaRPr lang="en-IN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8524263" y="2286000"/>
            <a:ext cx="2912700" cy="3765549"/>
          </a:xfrm>
          <a:prstGeom prst="rect">
            <a:avLst/>
          </a:prstGeom>
        </p:spPr>
      </p:pic>
      <p:sp>
        <p:nvSpPr>
          <p:cNvPr id="4" name="Oval Callout 3"/>
          <p:cNvSpPr/>
          <p:nvPr/>
        </p:nvSpPr>
        <p:spPr>
          <a:xfrm>
            <a:off x="4991100" y="3457574"/>
            <a:ext cx="2743200" cy="2374900"/>
          </a:xfrm>
          <a:prstGeom prst="wedgeEllipseCallout">
            <a:avLst>
              <a:gd name="adj1" fmla="val 98582"/>
              <a:gd name="adj2" fmla="val -5416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/>
              <a:t>I am ready Ma’am!!</a:t>
            </a:r>
            <a:endParaRPr lang="en-IN" sz="2800" dirty="0"/>
          </a:p>
        </p:txBody>
      </p:sp>
      <p:pic>
        <p:nvPicPr>
          <p:cNvPr id="20" name="Audio 19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708260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764">
        <p15:prstTrans prst="fallOver"/>
      </p:transition>
    </mc:Choice>
    <mc:Fallback>
      <p:transition spd="slow" advTm="107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2" grpId="0"/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3355" y="927099"/>
            <a:ext cx="8825658" cy="1538881"/>
          </a:xfrm>
        </p:spPr>
        <p:txBody>
          <a:bodyPr/>
          <a:lstStyle/>
          <a:p>
            <a:r>
              <a:rPr lang="en-IN" sz="4000" dirty="0" smtClean="0"/>
              <a:t>Lets begin the class with a quick counting activity. </a:t>
            </a:r>
            <a:endParaRPr lang="en-IN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804" y="2790652"/>
            <a:ext cx="8348150" cy="3095237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128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8414">
        <p15:prstTrans prst="fallOver"/>
      </p:transition>
    </mc:Choice>
    <mc:Fallback>
      <p:transition spd="slow" advTm="84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4" t="12877" r="67747" b="45163"/>
          <a:stretch/>
        </p:blipFill>
        <p:spPr bwMode="auto">
          <a:xfrm>
            <a:off x="2630722" y="1742729"/>
            <a:ext cx="2040670" cy="17956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90" t="13792" r="37006" b="45566"/>
          <a:stretch/>
        </p:blipFill>
        <p:spPr bwMode="auto">
          <a:xfrm>
            <a:off x="5216194" y="1742728"/>
            <a:ext cx="1870406" cy="17956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60" t="12864" r="5208" b="45952"/>
          <a:stretch/>
        </p:blipFill>
        <p:spPr bwMode="auto">
          <a:xfrm>
            <a:off x="7631401" y="1742728"/>
            <a:ext cx="1920103" cy="17956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5" t="57903" r="67452" b="1652"/>
          <a:stretch/>
        </p:blipFill>
        <p:spPr bwMode="auto">
          <a:xfrm>
            <a:off x="2630722" y="3947660"/>
            <a:ext cx="2040670" cy="17872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90" t="58085" r="36332" b="2205"/>
          <a:stretch/>
        </p:blipFill>
        <p:spPr bwMode="auto">
          <a:xfrm>
            <a:off x="5216194" y="3947660"/>
            <a:ext cx="1946607" cy="17872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92" t="57915" r="5533" b="2409"/>
          <a:stretch/>
        </p:blipFill>
        <p:spPr bwMode="auto">
          <a:xfrm>
            <a:off x="7631401" y="3823431"/>
            <a:ext cx="1920103" cy="19114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180522" y="725557"/>
            <a:ext cx="6052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How many..?</a:t>
            </a:r>
            <a:endParaRPr lang="en-US" sz="48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442" y="1981350"/>
            <a:ext cx="1481533" cy="11097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22" y="1530808"/>
            <a:ext cx="1481533" cy="110972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529" y="4354309"/>
            <a:ext cx="1481533" cy="110972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909" y="3903767"/>
            <a:ext cx="1481533" cy="1109720"/>
          </a:xfrm>
          <a:prstGeom prst="rect">
            <a:avLst/>
          </a:prstGeom>
        </p:spPr>
      </p:pic>
      <p:pic>
        <p:nvPicPr>
          <p:cNvPr id="28" name="Audio 2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1233681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8410">
        <p15:prstTrans prst="fallOver"/>
      </p:transition>
    </mc:Choice>
    <mc:Fallback>
      <p:transition spd="slow" advTm="1084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6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13" grpId="0"/>
    </p:bldLst>
  </p:timing>
  <p:extLst>
    <p:ext uri="{3A86A75C-4F4B-4683-9AE1-C65F6400EC91}">
      <p14:laserTraceLst xmlns:p14="http://schemas.microsoft.com/office/powerpoint/2010/main">
        <p14:tracePtLst>
          <p14:tracePt t="8146" x="971550" y="4914900"/>
          <p14:tracePt t="9296" x="990600" y="4876800"/>
          <p14:tracePt t="9303" x="1022350" y="4806950"/>
          <p14:tracePt t="9315" x="1098550" y="4692650"/>
          <p14:tracePt t="9331" x="1181100" y="4533900"/>
          <p14:tracePt t="9348" x="1225550" y="4406900"/>
          <p14:tracePt t="9365" x="1301750" y="4241800"/>
          <p14:tracePt t="9381" x="1327150" y="4178300"/>
          <p14:tracePt t="9399" x="1358900" y="4114800"/>
          <p14:tracePt t="9414" x="1428750" y="4019550"/>
          <p14:tracePt t="9431" x="1492250" y="3937000"/>
          <p14:tracePt t="9448" x="1530350" y="3892550"/>
          <p14:tracePt t="9465" x="1568450" y="3816350"/>
          <p14:tracePt t="9481" x="1581150" y="3803650"/>
          <p14:tracePt t="13830" x="1587500" y="3759200"/>
          <p14:tracePt t="13838" x="1631950" y="3644900"/>
          <p14:tracePt t="13846" x="1638300" y="3632200"/>
          <p14:tracePt t="13862" x="1689100" y="3511550"/>
          <p14:tracePt t="13879" x="1695450" y="3498850"/>
          <p14:tracePt t="13895" x="1778000" y="3403600"/>
          <p14:tracePt t="13912" x="1854200" y="3327400"/>
          <p14:tracePt t="13929" x="1873250" y="3314700"/>
          <p14:tracePt t="13946" x="2089150" y="3136900"/>
          <p14:tracePt t="13962" x="2178050" y="3086100"/>
          <p14:tracePt t="13979" x="2279650" y="3009900"/>
          <p14:tracePt t="13996" x="2425700" y="2901950"/>
          <p14:tracePt t="14012" x="2571750" y="2800350"/>
          <p14:tracePt t="14029" x="2743200" y="2705100"/>
          <p14:tracePt t="14046" x="2787650" y="2667000"/>
          <p14:tracePt t="14062" x="2825750" y="2647950"/>
          <p14:tracePt t="14079" x="2901950" y="2597150"/>
          <p14:tracePt t="14096" x="2971800" y="2559050"/>
          <p14:tracePt t="14112" x="3048000" y="2520950"/>
          <p14:tracePt t="14129" x="3124200" y="2482850"/>
          <p14:tracePt t="14146" x="3149600" y="2470150"/>
          <p14:tracePt t="14162" x="3162300" y="2451100"/>
          <p14:tracePt t="14179" x="3219450" y="2393950"/>
          <p14:tracePt t="14195" x="3232150" y="2355850"/>
          <p14:tracePt t="14212" x="3263900" y="2330450"/>
          <p14:tracePt t="14229" x="3263900" y="2311400"/>
          <p14:tracePt t="14246" x="3263900" y="2305050"/>
          <p14:tracePt t="14279" x="3263900" y="2298700"/>
          <p14:tracePt t="14295" x="3263900" y="2292350"/>
          <p14:tracePt t="14330" x="3263900" y="2286000"/>
          <p14:tracePt t="14887" x="3270250" y="2286000"/>
          <p14:tracePt t="14916" x="3270250" y="2279650"/>
          <p14:tracePt t="14938" x="3276600" y="2279650"/>
          <p14:tracePt t="14945" x="3302000" y="2266950"/>
          <p14:tracePt t="14953" x="3429000" y="2247900"/>
          <p14:tracePt t="14964" x="3460750" y="2247900"/>
          <p14:tracePt t="14979" x="3479800" y="2247900"/>
          <p14:tracePt t="14996" x="3517900" y="2247900"/>
          <p14:tracePt t="15004" x="3536950" y="2247900"/>
          <p14:tracePt t="15013" x="3543300" y="2247900"/>
          <p14:tracePt t="15031" x="3562350" y="2254250"/>
          <p14:tracePt t="15046" x="3568700" y="2254250"/>
          <p14:tracePt t="15063" x="3575050" y="2254250"/>
          <p14:tracePt t="15080" x="3600450" y="2260600"/>
          <p14:tracePt t="15096" x="3644900" y="2266950"/>
          <p14:tracePt t="15113" x="3657600" y="2273300"/>
          <p14:tracePt t="15132" x="3721100" y="2286000"/>
          <p14:tracePt t="15146" x="3759200" y="2292350"/>
          <p14:tracePt t="15163" x="3771900" y="2292350"/>
          <p14:tracePt t="15181" x="3822700" y="2298700"/>
          <p14:tracePt t="15196" x="3924300" y="2311400"/>
          <p14:tracePt t="15213" x="3949700" y="2311400"/>
          <p14:tracePt t="15231" x="4006850" y="2324100"/>
          <p14:tracePt t="15246" x="4019550" y="2324100"/>
          <p14:tracePt t="15279" x="4025900" y="2324100"/>
          <p14:tracePt t="15298" x="4032250" y="2324100"/>
          <p14:tracePt t="15319" x="4064000" y="2324100"/>
          <p14:tracePt t="15331" x="4076700" y="2324100"/>
          <p14:tracePt t="15346" x="4083050" y="2324100"/>
          <p14:tracePt t="15364" x="4089400" y="2324100"/>
          <p14:tracePt t="16067" x="4083050" y="2336800"/>
          <p14:tracePt t="16074" x="4070350" y="2343150"/>
          <p14:tracePt t="16083" x="4044950" y="2355850"/>
          <p14:tracePt t="16095" x="3987800" y="2387600"/>
          <p14:tracePt t="16112" x="3898900" y="2432050"/>
          <p14:tracePt t="16130" x="3810000" y="2470150"/>
          <p14:tracePt t="16145" x="3765550" y="2501900"/>
          <p14:tracePt t="16162" x="3740150" y="2527300"/>
          <p14:tracePt t="16181" x="3689350" y="2584450"/>
          <p14:tracePt t="16195" x="3663950" y="2622550"/>
          <p14:tracePt t="16212" x="3613150" y="2673350"/>
          <p14:tracePt t="16231" x="3524250" y="2762250"/>
          <p14:tracePt t="16246" x="3479800" y="2813050"/>
          <p14:tracePt t="16262" x="3448050" y="2838450"/>
          <p14:tracePt t="16282" x="3397250" y="2889250"/>
          <p14:tracePt t="16296" x="3352800" y="2914650"/>
          <p14:tracePt t="16312" x="3321050" y="2946400"/>
          <p14:tracePt t="16330" x="3302000" y="2959100"/>
          <p14:tracePt t="16345" x="3295650" y="2965450"/>
          <p14:tracePt t="16362" x="3289300" y="2965450"/>
          <p14:tracePt t="16379" x="3289300" y="2971800"/>
          <p14:tracePt t="16395" x="3276600" y="2971800"/>
          <p14:tracePt t="16430" x="3270250" y="2971800"/>
          <p14:tracePt t="16461" x="3263900" y="2971800"/>
          <p14:tracePt t="16738" x="3263900" y="2965450"/>
          <p14:tracePt t="16775" x="3263900" y="2959100"/>
          <p14:tracePt t="16882" x="3276600" y="2959100"/>
          <p14:tracePt t="16910" x="3282950" y="2959100"/>
          <p14:tracePt t="16918" x="3302000" y="2952750"/>
          <p14:tracePt t="16931" x="3327400" y="2952750"/>
          <p14:tracePt t="16945" x="3359150" y="2952750"/>
          <p14:tracePt t="16962" x="3429000" y="2952750"/>
          <p14:tracePt t="16980" x="3460750" y="2952750"/>
          <p14:tracePt t="16995" x="3505200" y="2952750"/>
          <p14:tracePt t="17002" x="3517900" y="2952750"/>
          <p14:tracePt t="17012" x="3530600" y="2952750"/>
          <p14:tracePt t="17030" x="3549650" y="2952750"/>
          <p14:tracePt t="17045" x="3556000" y="2952750"/>
          <p14:tracePt t="17062" x="3562350" y="2952750"/>
          <p14:tracePt t="17080" x="3619500" y="2952750"/>
          <p14:tracePt t="17095" x="3638550" y="2952750"/>
          <p14:tracePt t="17112" x="3746500" y="2927350"/>
          <p14:tracePt t="17131" x="3797300" y="2927350"/>
          <p14:tracePt t="17145" x="3841750" y="2927350"/>
          <p14:tracePt t="17180" x="3854450" y="2927350"/>
          <p14:tracePt t="17218" x="3860800" y="2927350"/>
          <p14:tracePt t="17268" x="3867150" y="2927350"/>
          <p14:tracePt t="17312" x="3873500" y="2927350"/>
          <p14:tracePt t="17397" x="3879850" y="2927350"/>
          <p14:tracePt t="17404" x="3886200" y="2927350"/>
          <p14:tracePt t="17412" x="3892550" y="2927350"/>
          <p14:tracePt t="17429" x="3898900" y="2927350"/>
          <p14:tracePt t="17445" x="3905250" y="2927350"/>
          <p14:tracePt t="17474" x="3905250" y="2921000"/>
          <p14:tracePt t="17485" x="3911600" y="2921000"/>
          <p14:tracePt t="17518" x="3917950" y="2921000"/>
          <p14:tracePt t="17524" x="3917950" y="2914650"/>
          <p14:tracePt t="17554" x="3924300" y="2914650"/>
          <p14:tracePt t="18217" x="3911600" y="2921000"/>
          <p14:tracePt t="18252" x="3905250" y="2927350"/>
          <p14:tracePt t="18288" x="3898900" y="2927350"/>
          <p14:tracePt t="18298" x="3898900" y="2933700"/>
          <p14:tracePt t="18332" x="3898900" y="2940050"/>
          <p14:tracePt t="18981" x="3873500" y="2959100"/>
          <p14:tracePt t="18988" x="3848100" y="2971800"/>
          <p14:tracePt t="19002" x="3778250" y="3022600"/>
          <p14:tracePt t="19011" x="3746500" y="3035300"/>
          <p14:tracePt t="19029" x="3708400" y="3060700"/>
          <p14:tracePt t="19045" x="3638550" y="3117850"/>
          <p14:tracePt t="19061" x="3581400" y="3168650"/>
          <p14:tracePt t="19078" x="3536950" y="3213100"/>
          <p14:tracePt t="19095" x="3448050" y="3282950"/>
          <p14:tracePt t="19112" x="3397250" y="3321050"/>
          <p14:tracePt t="19128" x="3359150" y="3333750"/>
          <p14:tracePt t="19144" x="3308350" y="3371850"/>
          <p14:tracePt t="19161" x="3232150" y="3409950"/>
          <p14:tracePt t="19178" x="3124200" y="3454400"/>
          <p14:tracePt t="19194" x="2959100" y="3511550"/>
          <p14:tracePt t="19211" x="2921000" y="3517900"/>
          <p14:tracePt t="19228" x="2914650" y="3517900"/>
          <p14:tracePt t="19244" x="2901950" y="3517900"/>
          <p14:tracePt t="19261" x="2895600" y="3517900"/>
          <p14:tracePt t="19295" x="2889250" y="3517900"/>
          <p14:tracePt t="19359" x="2882900" y="3517900"/>
          <p14:tracePt t="25077" x="2946400" y="3486150"/>
          <p14:tracePt t="25084" x="3041650" y="3409950"/>
          <p14:tracePt t="25093" x="3149600" y="3333750"/>
          <p14:tracePt t="25110" x="3371850" y="3181350"/>
          <p14:tracePt t="25126" x="3473450" y="3086100"/>
          <p14:tracePt t="25143" x="3657600" y="2946400"/>
          <p14:tracePt t="25159" x="3937000" y="2762250"/>
          <p14:tracePt t="25176" x="4089400" y="2647950"/>
          <p14:tracePt t="25193" x="4222750" y="2559050"/>
          <p14:tracePt t="25209" x="4356100" y="2451100"/>
          <p14:tracePt t="25226" x="4445000" y="2393950"/>
          <p14:tracePt t="25242" x="4521200" y="2355850"/>
          <p14:tracePt t="25259" x="4622800" y="2298700"/>
          <p14:tracePt t="25275" x="4724400" y="2254250"/>
          <p14:tracePt t="25292" x="4781550" y="2228850"/>
          <p14:tracePt t="25308" x="4838700" y="2216150"/>
          <p14:tracePt t="25325" x="4851400" y="2216150"/>
          <p14:tracePt t="25342" x="4857750" y="2216150"/>
          <p14:tracePt t="25358" x="4864100" y="2209800"/>
          <p14:tracePt t="25375" x="4870450" y="2209800"/>
          <p14:tracePt t="25408" x="4883150" y="2203450"/>
          <p14:tracePt t="25425" x="4883150" y="2197100"/>
          <p14:tracePt t="25442" x="4889500" y="2197100"/>
          <p14:tracePt t="25458" x="4895850" y="2190750"/>
          <p14:tracePt t="25475" x="4902200" y="2190750"/>
          <p14:tracePt t="25492" x="5029200" y="2165350"/>
          <p14:tracePt t="25508" x="5067300" y="2165350"/>
          <p14:tracePt t="25525" x="5168900" y="2190750"/>
          <p14:tracePt t="25542" x="5264150" y="2222500"/>
          <p14:tracePt t="25558" x="5295900" y="2228850"/>
          <p14:tracePt t="25575" x="5340350" y="2247900"/>
          <p14:tracePt t="25592" x="5378450" y="2266950"/>
          <p14:tracePt t="25608" x="5391150" y="2266950"/>
          <p14:tracePt t="25626" x="5461000" y="2279650"/>
          <p14:tracePt t="25642" x="5486400" y="2292350"/>
          <p14:tracePt t="25659" x="5505450" y="2298700"/>
          <p14:tracePt t="25692" x="5511800" y="2298700"/>
          <p14:tracePt t="25719" x="5518150" y="2298700"/>
          <p14:tracePt t="26161" x="5524500" y="2298700"/>
          <p14:tracePt t="26196" x="5530850" y="2298700"/>
          <p14:tracePt t="26233" x="5537200" y="2292350"/>
          <p14:tracePt t="26268" x="5543550" y="2286000"/>
          <p14:tracePt t="26303" x="5549900" y="2279650"/>
          <p14:tracePt t="26340" x="5556250" y="2279650"/>
          <p14:tracePt t="26382" x="5562600" y="2279650"/>
          <p14:tracePt t="26390" x="5562600" y="2273300"/>
          <p14:tracePt t="26432" x="5568950" y="2273300"/>
          <p14:tracePt t="26454" x="5568950" y="2266950"/>
          <p14:tracePt t="26468" x="5575300" y="2266950"/>
          <p14:tracePt t="26512" x="5581650" y="2266950"/>
          <p14:tracePt t="26547" x="5588000" y="2266950"/>
          <p14:tracePt t="26619" x="5594350" y="2266950"/>
          <p14:tracePt t="26644" x="5594350" y="2260600"/>
          <p14:tracePt t="26661" x="5607050" y="2260600"/>
          <p14:tracePt t="26697" x="5613400" y="2260600"/>
          <p14:tracePt t="26719" x="5613400" y="2254250"/>
          <p14:tracePt t="26739" x="5619750" y="2254250"/>
          <p14:tracePt t="26767" x="5626100" y="2254250"/>
          <p14:tracePt t="26775" x="5626100" y="2247900"/>
          <p14:tracePt t="26803" x="5645150" y="2241550"/>
          <p14:tracePt t="26812" x="5740400" y="2241550"/>
          <p14:tracePt t="26826" x="5772150" y="2241550"/>
          <p14:tracePt t="26842" x="5778500" y="2241550"/>
          <p14:tracePt t="26859" x="5797550" y="2241550"/>
          <p14:tracePt t="26875" x="5861050" y="2247900"/>
          <p14:tracePt t="26892" x="5873750" y="2247900"/>
          <p14:tracePt t="26908" x="5880100" y="2247900"/>
          <p14:tracePt t="26925" x="5892800" y="2247900"/>
          <p14:tracePt t="26942" x="5899150" y="2247900"/>
          <p14:tracePt t="26959" x="5988050" y="2247900"/>
          <p14:tracePt t="26975" x="6026150" y="2247900"/>
          <p14:tracePt t="26992" x="6045200" y="2247900"/>
          <p14:tracePt t="27008" x="6153150" y="2247900"/>
          <p14:tracePt t="27026" x="6203950" y="2247900"/>
          <p14:tracePt t="27033" x="6223000" y="2247900"/>
          <p14:tracePt t="27042" x="6235700" y="2247900"/>
          <p14:tracePt t="27059" x="6292850" y="2260600"/>
          <p14:tracePt t="27076" x="6299200" y="2260600"/>
          <p14:tracePt t="27092" x="6318250" y="2266950"/>
          <p14:tracePt t="27109" x="6324600" y="2266950"/>
          <p14:tracePt t="27142" x="6330950" y="2266950"/>
          <p14:tracePt t="29703" x="6324600" y="2286000"/>
          <p14:tracePt t="29711" x="6299200" y="2305050"/>
          <p14:tracePt t="29724" x="6235700" y="2400300"/>
          <p14:tracePt t="29741" x="6184900" y="2489200"/>
          <p14:tracePt t="29759" x="6121400" y="2578100"/>
          <p14:tracePt t="29774" x="6089650" y="2628900"/>
          <p14:tracePt t="29791" x="6057900" y="2679700"/>
          <p14:tracePt t="29809" x="6038850" y="2736850"/>
          <p14:tracePt t="29824" x="6019800" y="2762250"/>
          <p14:tracePt t="29841" x="6007100" y="2774950"/>
          <p14:tracePt t="29859" x="5994400" y="2787650"/>
          <p14:tracePt t="29874" x="5988050" y="2800350"/>
          <p14:tracePt t="29891" x="5981700" y="2819400"/>
          <p14:tracePt t="29908" x="5975350" y="2825750"/>
          <p14:tracePt t="29924" x="5962650" y="2838450"/>
          <p14:tracePt t="29941" x="5962650" y="2851150"/>
          <p14:tracePt t="29961" x="5956300" y="2870200"/>
          <p14:tracePt t="29974" x="5956300" y="2876550"/>
          <p14:tracePt t="30009" x="5949950" y="2882900"/>
          <p14:tracePt t="30411" x="5937250" y="2876550"/>
          <p14:tracePt t="30440" x="5930900" y="2876550"/>
          <p14:tracePt t="30446" x="5930900" y="2870200"/>
          <p14:tracePt t="30475" x="5924550" y="2870200"/>
          <p14:tracePt t="30489" x="5924550" y="2863850"/>
          <p14:tracePt t="30517" x="5918200" y="2863850"/>
          <p14:tracePt t="30646" x="5918200" y="2857500"/>
          <p14:tracePt t="30653" x="5924550" y="2851150"/>
          <p14:tracePt t="30667" x="5949950" y="2838450"/>
          <p14:tracePt t="30675" x="5988050" y="2832100"/>
          <p14:tracePt t="30692" x="6070600" y="2813050"/>
          <p14:tracePt t="30708" x="6146800" y="2813050"/>
          <p14:tracePt t="30724" x="6184900" y="2806700"/>
          <p14:tracePt t="30741" x="6210300" y="2806700"/>
          <p14:tracePt t="30758" x="6229350" y="2794000"/>
          <p14:tracePt t="30774" x="6248400" y="2787650"/>
          <p14:tracePt t="30791" x="6261100" y="2781300"/>
          <p14:tracePt t="30808" x="6299200" y="2768600"/>
          <p14:tracePt t="30824" x="6318250" y="2749550"/>
          <p14:tracePt t="30841" x="6343650" y="2736850"/>
          <p14:tracePt t="30858" x="6350000" y="2736850"/>
          <p14:tracePt t="30874" x="6356350" y="2736850"/>
          <p14:tracePt t="30910" x="6362700" y="2736850"/>
          <p14:tracePt t="31948" x="6369050" y="2736850"/>
          <p14:tracePt t="31953" x="6375400" y="2736850"/>
          <p14:tracePt t="31976" x="6388100" y="2736850"/>
          <p14:tracePt t="31999" x="6394450" y="2736850"/>
          <p14:tracePt t="32076" x="6400800" y="2736850"/>
          <p14:tracePt t="32089" x="6400800" y="2743200"/>
          <p14:tracePt t="32103" x="6400800" y="2749550"/>
          <p14:tracePt t="32117" x="6400800" y="2755900"/>
          <p14:tracePt t="32126" x="6400800" y="2762250"/>
          <p14:tracePt t="32140" x="6400800" y="2768600"/>
          <p14:tracePt t="32160" x="6400800" y="2787650"/>
          <p14:tracePt t="32173" x="6400800" y="2800350"/>
          <p14:tracePt t="32190" x="6407150" y="2832100"/>
          <p14:tracePt t="32209" x="6426200" y="2870200"/>
          <p14:tracePt t="32223" x="6451600" y="2895600"/>
          <p14:tracePt t="32240" x="6451600" y="2908300"/>
          <p14:tracePt t="32257" x="6451600" y="2921000"/>
          <p14:tracePt t="32274" x="6457950" y="2921000"/>
          <p14:tracePt t="32290" x="6457950" y="2927350"/>
          <p14:tracePt t="32307" x="6470650" y="2946400"/>
          <p14:tracePt t="32323" x="6470650" y="2959100"/>
          <p14:tracePt t="32340" x="6477000" y="2965450"/>
          <p14:tracePt t="32358" x="6483350" y="2971800"/>
          <p14:tracePt t="32373" x="6489700" y="2984500"/>
          <p14:tracePt t="32390" x="6496050" y="3003550"/>
          <p14:tracePt t="32408" x="6508750" y="3016250"/>
          <p14:tracePt t="32423" x="6521450" y="3022600"/>
          <p14:tracePt t="32440" x="6534150" y="3035300"/>
          <p14:tracePt t="32459" x="6546850" y="3048000"/>
          <p14:tracePt t="32490" x="6572250" y="3067050"/>
          <p14:tracePt t="32507" x="6591300" y="3079750"/>
          <p14:tracePt t="32523" x="6616700" y="3098800"/>
          <p14:tracePt t="32540" x="6648450" y="3130550"/>
          <p14:tracePt t="32547" x="6661150" y="3143250"/>
          <p14:tracePt t="32558" x="6680200" y="3162300"/>
          <p14:tracePt t="32573" x="6711950" y="3206750"/>
          <p14:tracePt t="32590" x="6724650" y="3225800"/>
          <p14:tracePt t="32608" x="6731000" y="3263900"/>
          <p14:tracePt t="32623" x="6731000" y="3276600"/>
          <p14:tracePt t="32641" x="6737350" y="3282950"/>
          <p14:tracePt t="32660" x="6737350" y="3302000"/>
          <p14:tracePt t="32673" x="6743700" y="3327400"/>
          <p14:tracePt t="32690" x="6743700" y="3333750"/>
          <p14:tracePt t="32709" x="6743700" y="3352800"/>
          <p14:tracePt t="32723" x="6743700" y="3378200"/>
          <p14:tracePt t="32740" x="6750050" y="3390900"/>
          <p14:tracePt t="49988" x="6775450" y="3390900"/>
          <p14:tracePt t="49996" x="6807200" y="3378200"/>
          <p14:tracePt t="50005" x="6864350" y="3365500"/>
          <p14:tracePt t="50017" x="6934200" y="3346450"/>
          <p14:tracePt t="50033" x="7016750" y="3327400"/>
          <p14:tracePt t="50050" x="7137400" y="3289300"/>
          <p14:tracePt t="50067" x="7315200" y="3244850"/>
          <p14:tracePt t="50084" x="7435850" y="3206750"/>
          <p14:tracePt t="50089" x="7473950" y="3194050"/>
          <p14:tracePt t="50100" x="7556500" y="3175000"/>
          <p14:tracePt t="50117" x="7683500" y="3117850"/>
          <p14:tracePt t="50133" x="7747000" y="3098800"/>
          <p14:tracePt t="50150" x="7778750" y="3092450"/>
          <p14:tracePt t="50167" x="7816850" y="3079750"/>
          <p14:tracePt t="50184" x="7829550" y="3079750"/>
          <p14:tracePt t="50200" x="7842250" y="3079750"/>
          <p14:tracePt t="50233" x="7861300" y="3073400"/>
          <p14:tracePt t="50250" x="7867650" y="3073400"/>
          <p14:tracePt t="50267" x="7880350" y="3073400"/>
          <p14:tracePt t="50300" x="7886700" y="3073400"/>
          <p14:tracePt t="50347" x="7893050" y="3073400"/>
          <p14:tracePt t="50374" x="7899400" y="3073400"/>
          <p14:tracePt t="50446" x="7912100" y="3073400"/>
          <p14:tracePt t="50695" x="7924800" y="3073400"/>
          <p14:tracePt t="50706" x="7937500" y="3073400"/>
          <p14:tracePt t="50710" x="7943850" y="3073400"/>
          <p14:tracePt t="50724" x="7962900" y="3073400"/>
          <p14:tracePt t="50733" x="7969250" y="3073400"/>
          <p14:tracePt t="50750" x="7988300" y="3073400"/>
          <p14:tracePt t="50767" x="8001000" y="3073400"/>
          <p14:tracePt t="50805" x="8013700" y="3073400"/>
          <p14:tracePt t="50816" x="8026400" y="3073400"/>
          <p14:tracePt t="50834" x="8045450" y="3073400"/>
          <p14:tracePt t="50850" x="8058150" y="3073400"/>
          <p14:tracePt t="50867" x="8096250" y="3086100"/>
          <p14:tracePt t="50883" x="8108950" y="3086100"/>
          <p14:tracePt t="50900" x="8121650" y="3092450"/>
          <p14:tracePt t="50916" x="8172450" y="3098800"/>
          <p14:tracePt t="50933" x="8223250" y="3117850"/>
          <p14:tracePt t="50950" x="8286750" y="3130550"/>
          <p14:tracePt t="50967" x="8362950" y="3149600"/>
          <p14:tracePt t="50983" x="8394700" y="3168650"/>
          <p14:tracePt t="51001" x="8426450" y="3181350"/>
          <p14:tracePt t="51016" x="8432800" y="3181350"/>
          <p14:tracePt t="51034" x="8451850" y="3194050"/>
          <p14:tracePt t="51050" x="8464550" y="3194050"/>
          <p14:tracePt t="51066" x="8483600" y="3200400"/>
          <p14:tracePt t="51083" x="8489950" y="3206750"/>
          <p14:tracePt t="51100" x="8496300" y="3206750"/>
          <p14:tracePt t="51116" x="8502650" y="3206750"/>
          <p14:tracePt t="51133" x="8509000" y="3213100"/>
          <p14:tracePt t="52106" x="8509000" y="3244850"/>
          <p14:tracePt t="52111" x="8509000" y="3263900"/>
          <p14:tracePt t="52121" x="8509000" y="3295650"/>
          <p14:tracePt t="52133" x="8509000" y="3327400"/>
          <p14:tracePt t="52150" x="8509000" y="3352800"/>
          <p14:tracePt t="52167" x="8509000" y="3371850"/>
          <p14:tracePt t="52184" x="8509000" y="3384550"/>
          <p14:tracePt t="52200" x="8509000" y="3397250"/>
          <p14:tracePt t="52219" x="8509000" y="3416300"/>
          <p14:tracePt t="52234" x="8509000" y="3429000"/>
          <p14:tracePt t="52250" x="8509000" y="3435350"/>
          <p14:tracePt t="52267" x="8509000" y="3441700"/>
          <p14:tracePt t="52283" x="8515350" y="3441700"/>
          <p14:tracePt t="52312" x="8521700" y="3448050"/>
          <p14:tracePt t="52356" x="8521700" y="3454400"/>
          <p14:tracePt t="52571" x="8521700" y="3460750"/>
          <p14:tracePt t="52818" x="8521700" y="3467100"/>
          <p14:tracePt t="52826" x="8521700" y="3473450"/>
          <p14:tracePt t="52855" x="8521700" y="3479800"/>
          <p14:tracePt t="52970" x="8521700" y="3486150"/>
          <p14:tracePt t="53469" x="8521700" y="3492500"/>
          <p14:tracePt t="88673" x="8629650" y="3397250"/>
          <p14:tracePt t="88678" x="8763000" y="3295650"/>
          <p14:tracePt t="88688" x="8870950" y="3206750"/>
          <p14:tracePt t="88706" x="9067800" y="3016250"/>
          <p14:tracePt t="88721" x="9144000" y="2940050"/>
          <p14:tracePt t="88738" x="9182100" y="2921000"/>
          <p14:tracePt t="88757" x="9207500" y="2908300"/>
          <p14:tracePt t="88771" x="9239250" y="2908300"/>
          <p14:tracePt t="88788" x="9258300" y="2908300"/>
          <p14:tracePt t="88806" x="9340850" y="3003550"/>
          <p14:tracePt t="88821" x="9378950" y="3130550"/>
          <p14:tracePt t="88838" x="9391650" y="3295650"/>
          <p14:tracePt t="88856" x="9385300" y="3613150"/>
          <p14:tracePt t="88871" x="9378950" y="3803650"/>
          <p14:tracePt t="88888" x="9334500" y="4064000"/>
          <p14:tracePt t="88906" x="9207500" y="4438650"/>
          <p14:tracePt t="88921" x="9080500" y="4705350"/>
          <p14:tracePt t="88938" x="8940800" y="4933950"/>
          <p14:tracePt t="88957" x="8718550" y="5187950"/>
          <p14:tracePt t="88971" x="8591550" y="5283200"/>
          <p14:tracePt t="88988" x="8521700" y="5334000"/>
          <p14:tracePt t="89006" x="8413750" y="5359400"/>
          <p14:tracePt t="89021" x="8305800" y="5359400"/>
          <p14:tracePt t="89038" x="8216900" y="5359400"/>
          <p14:tracePt t="89056" x="8083550" y="5321300"/>
          <p14:tracePt t="89071" x="8070850" y="5321300"/>
          <p14:tracePt t="89088" x="8064500" y="5308600"/>
          <p14:tracePt t="89094" x="8058150" y="5308600"/>
          <p14:tracePt t="89105" x="8045450" y="5308600"/>
          <p14:tracePt t="89121" x="8026400" y="5308600"/>
          <p14:tracePt t="89138" x="7696200" y="5073650"/>
          <p14:tracePt t="89156" x="7556500" y="5073650"/>
          <p14:tracePt t="89171" x="7423150" y="5080000"/>
          <p14:tracePt t="89188" x="7251700" y="5143500"/>
          <p14:tracePt t="89206" x="7086600" y="5213350"/>
          <p14:tracePt t="89221" x="7010400" y="5245100"/>
          <p14:tracePt t="89238" x="6965950" y="5276850"/>
          <p14:tracePt t="89256" x="6870700" y="5359400"/>
          <p14:tracePt t="89272" x="6851650" y="5372100"/>
          <p14:tracePt t="90086" x="6953250" y="5308600"/>
          <p14:tracePt t="90094" x="7023100" y="5257800"/>
          <p14:tracePt t="90104" x="7112000" y="5219700"/>
          <p14:tracePt t="90121" x="7321550" y="5124450"/>
          <p14:tracePt t="90138" x="7467600" y="5054600"/>
          <p14:tracePt t="90154" x="7594600" y="5003800"/>
          <p14:tracePt t="90171" x="7727950" y="4959350"/>
          <p14:tracePt t="90187" x="7766050" y="4946650"/>
          <p14:tracePt t="90204" x="7797800" y="4940300"/>
          <p14:tracePt t="90220" x="7810500" y="4940300"/>
          <p14:tracePt t="90237" x="7816850" y="4940300"/>
          <p14:tracePt t="103203" x="7823200" y="4946650"/>
          <p14:tracePt t="103210" x="7829550" y="4972050"/>
          <p14:tracePt t="103218" x="7842250" y="5003800"/>
          <p14:tracePt t="103233" x="7854950" y="5099050"/>
          <p14:tracePt t="103251" x="7874000" y="5219700"/>
          <p14:tracePt t="103266" x="7899400" y="5295900"/>
          <p14:tracePt t="103283" x="7899400" y="5334000"/>
          <p14:tracePt t="103301" x="7905750" y="5372100"/>
          <p14:tracePt t="103316" x="7905750" y="5397500"/>
          <p14:tracePt t="103333" x="7912100" y="5422900"/>
          <p14:tracePt t="103352" x="7924800" y="5473700"/>
          <p14:tracePt t="103366" x="7924800" y="5505450"/>
          <p14:tracePt t="103383" x="7924800" y="5537200"/>
          <p14:tracePt t="103400" x="7924800" y="5543550"/>
          <p14:tracePt t="103416" x="7924800" y="5562600"/>
          <p14:tracePt t="103433" x="7924800" y="5568950"/>
          <p14:tracePt t="103474" x="7924800" y="5575300"/>
          <p14:tracePt t="103590" x="7924800" y="5581650"/>
          <p14:tracePt t="103710" x="7924800" y="5588000"/>
          <p14:tracePt t="103719" x="7924800" y="5594350"/>
          <p14:tracePt t="103725" x="7924800" y="5607050"/>
          <p14:tracePt t="103732" x="7924800" y="5619750"/>
          <p14:tracePt t="103752" x="7924800" y="5664200"/>
          <p14:tracePt t="103766" x="7924800" y="5689600"/>
          <p14:tracePt t="103783" x="7924800" y="5708650"/>
          <p14:tracePt t="103802" x="7924800" y="5727700"/>
          <p14:tracePt t="103816" x="7924800" y="5740400"/>
          <p14:tracePt t="103833" x="7924800" y="5746750"/>
          <p14:tracePt t="103851" x="7924800" y="5753100"/>
          <p14:tracePt t="103874" x="7924800" y="5765800"/>
          <p14:tracePt t="103910" x="7924800" y="57721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89955" y="1096432"/>
            <a:ext cx="8825658" cy="3869267"/>
          </a:xfrm>
        </p:spPr>
        <p:txBody>
          <a:bodyPr/>
          <a:lstStyle/>
          <a:p>
            <a:pPr algn="ctr"/>
            <a:r>
              <a:rPr lang="en-IN" sz="4000" dirty="0" smtClean="0"/>
              <a:t>That was brilliant!!</a:t>
            </a:r>
            <a:br>
              <a:rPr lang="en-IN" sz="4000" dirty="0" smtClean="0"/>
            </a:br>
            <a:r>
              <a:rPr lang="en-IN" sz="4000" dirty="0" smtClean="0"/>
              <a:t>Children, Now we will look at the number grid and do the counting from 1-20. Here we go…</a:t>
            </a:r>
            <a:endParaRPr lang="en-IN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700" y="1854199"/>
            <a:ext cx="1282699" cy="1282699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058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5606">
        <p15:prstTrans prst="fallOver"/>
      </p:transition>
    </mc:Choice>
    <mc:Fallback>
      <p:transition spd="slow" advTm="156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57" b="7393"/>
          <a:stretch/>
        </p:blipFill>
        <p:spPr>
          <a:xfrm>
            <a:off x="4953000" y="750289"/>
            <a:ext cx="5842000" cy="5195299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965200" y="896874"/>
            <a:ext cx="3073400" cy="2527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 smtClean="0"/>
              <a:t>Come on little ones start counting from Number 1…</a:t>
            </a:r>
            <a:endParaRPr lang="en-IN" sz="2400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2193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48584">
        <p15:prstTrans prst="fallOver"/>
      </p:transition>
    </mc:Choice>
    <mc:Fallback>
      <p:transition spd="slow" advTm="4858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 animBg="1"/>
    </p:bldLst>
  </p:timing>
  <p:extLst>
    <p:ext uri="{3A86A75C-4F4B-4683-9AE1-C65F6400EC91}">
      <p14:laserTraceLst xmlns:p14="http://schemas.microsoft.com/office/powerpoint/2010/main">
        <p14:tracePtLst>
          <p14:tracePt t="7533" x="7747000" y="5702300"/>
          <p14:tracePt t="7539" x="7600950" y="5613400"/>
          <p14:tracePt t="7547" x="7099300" y="5403850"/>
          <p14:tracePt t="7565" x="6457950" y="5003800"/>
          <p14:tracePt t="7581" x="6102350" y="4724400"/>
          <p14:tracePt t="7599" x="5861050" y="4470400"/>
          <p14:tracePt t="7614" x="5245100" y="3829050"/>
          <p14:tracePt t="7631" x="5060950" y="3625850"/>
          <p14:tracePt t="7651" x="4718050" y="3225800"/>
          <p14:tracePt t="7664" x="4616450" y="3035300"/>
          <p14:tracePt t="7681" x="4508500" y="2832100"/>
          <p14:tracePt t="7698" x="4425950" y="2660650"/>
          <p14:tracePt t="7714" x="4330700" y="2457450"/>
          <p14:tracePt t="7731" x="4267200" y="2292350"/>
          <p14:tracePt t="7748" x="4197350" y="2108200"/>
          <p14:tracePt t="7764" x="4133850" y="1968500"/>
          <p14:tracePt t="7781" x="4108450" y="1911350"/>
          <p14:tracePt t="7798" x="4102100" y="1885950"/>
          <p14:tracePt t="7815" x="4083050" y="1860550"/>
          <p14:tracePt t="7831" x="4064000" y="1797050"/>
          <p14:tracePt t="7847" x="4057650" y="1784350"/>
          <p14:tracePt t="7864" x="4057650" y="1771650"/>
          <p14:tracePt t="7881" x="4057650" y="1758950"/>
          <p14:tracePt t="7914" x="4057650" y="1746250"/>
          <p14:tracePt t="7954" x="4057650" y="1739900"/>
          <p14:tracePt t="7967" x="4057650" y="1733550"/>
          <p14:tracePt t="7974" x="4133850" y="1689100"/>
          <p14:tracePt t="7981" x="4254500" y="1631950"/>
          <p14:tracePt t="8000" x="4457700" y="1593850"/>
          <p14:tracePt t="8014" x="4908550" y="1517650"/>
          <p14:tracePt t="8022" x="5022850" y="1517650"/>
          <p14:tracePt t="8031" x="5124450" y="1517650"/>
          <p14:tracePt t="8047" x="5365750" y="1498600"/>
          <p14:tracePt t="8064" x="5600700" y="1511300"/>
          <p14:tracePt t="8082" x="5651500" y="1511300"/>
          <p14:tracePt t="8097" x="5689600" y="1511300"/>
          <p14:tracePt t="8114" x="5715000" y="1511300"/>
          <p14:tracePt t="8131" x="5715000" y="1517650"/>
          <p14:tracePt t="8147" x="5721350" y="1517650"/>
          <p14:tracePt t="8164" x="5727700" y="1524000"/>
          <p14:tracePt t="8197" x="5734050" y="1524000"/>
          <p14:tracePt t="8214" x="5734050" y="1536700"/>
          <p14:tracePt t="8231" x="5740400" y="1543050"/>
          <p14:tracePt t="8265" x="5746750" y="1549400"/>
          <p14:tracePt t="8297" x="5746750" y="1555750"/>
          <p14:tracePt t="8314" x="5753100" y="1555750"/>
          <p14:tracePt t="8355" x="5753100" y="1562100"/>
          <p14:tracePt t="8394" x="5759450" y="1562100"/>
          <p14:tracePt t="8409" x="5759450" y="1568450"/>
          <p14:tracePt t="8994" x="5797550" y="1568450"/>
          <p14:tracePt t="9002" x="5848350" y="1568450"/>
          <p14:tracePt t="9014" x="5930900" y="1574800"/>
          <p14:tracePt t="9031" x="5988050" y="1581150"/>
          <p14:tracePt t="9038" x="6007100" y="1581150"/>
          <p14:tracePt t="9047" x="6026150" y="1587500"/>
          <p14:tracePt t="9064" x="6070600" y="1587500"/>
          <p14:tracePt t="9080" x="6089650" y="1593850"/>
          <p14:tracePt t="9098" x="6102350" y="1593850"/>
          <p14:tracePt t="9114" x="6115050" y="1593850"/>
          <p14:tracePt t="9147" x="6121400" y="1593850"/>
          <p14:tracePt t="9173" x="6127750" y="1593850"/>
          <p14:tracePt t="9210" x="6134100" y="1593850"/>
          <p14:tracePt t="9245" x="6140450" y="1593850"/>
          <p14:tracePt t="9272" x="6146800" y="1593850"/>
          <p14:tracePt t="9281" x="6203950" y="1587500"/>
          <p14:tracePt t="9288" x="6261100" y="1568450"/>
          <p14:tracePt t="9297" x="6292850" y="1555750"/>
          <p14:tracePt t="9314" x="6477000" y="1511300"/>
          <p14:tracePt t="9331" x="6534150" y="1504950"/>
          <p14:tracePt t="9347" x="6584950" y="1498600"/>
          <p14:tracePt t="9364" x="6667500" y="1498600"/>
          <p14:tracePt t="9381" x="6705600" y="1485900"/>
          <p14:tracePt t="9397" x="6724650" y="1485900"/>
          <p14:tracePt t="9414" x="6743700" y="1485900"/>
          <p14:tracePt t="9473" x="6750050" y="1485900"/>
          <p14:tracePt t="9509" x="6756400" y="1485900"/>
          <p14:tracePt t="9545" x="6762750" y="1485900"/>
          <p14:tracePt t="9582" x="6769100" y="1485900"/>
          <p14:tracePt t="10159" x="6775450" y="1485900"/>
          <p14:tracePt t="10166" x="6781800" y="1485900"/>
          <p14:tracePt t="10189" x="6788150" y="1485900"/>
          <p14:tracePt t="10197" x="6794500" y="1485900"/>
          <p14:tracePt t="10214" x="6838950" y="1498600"/>
          <p14:tracePt t="10230" x="6934200" y="1511300"/>
          <p14:tracePt t="10247" x="7035800" y="1511300"/>
          <p14:tracePt t="10264" x="7264400" y="1511300"/>
          <p14:tracePt t="10280" x="7404100" y="1511300"/>
          <p14:tracePt t="10297" x="7562850" y="1498600"/>
          <p14:tracePt t="10314" x="7804150" y="1485900"/>
          <p14:tracePt t="10330" x="7950200" y="1454150"/>
          <p14:tracePt t="10347" x="8064500" y="1447800"/>
          <p14:tracePt t="10364" x="8286750" y="1435100"/>
          <p14:tracePt t="10380" x="8407400" y="1422400"/>
          <p14:tracePt t="10397" x="8534400" y="1409700"/>
          <p14:tracePt t="10414" x="8572500" y="1409700"/>
          <p14:tracePt t="10430" x="8578850" y="1409700"/>
          <p14:tracePt t="10447" x="8591550" y="1409700"/>
          <p14:tracePt t="11287" x="8636000" y="1403350"/>
          <p14:tracePt t="11295" x="8705850" y="1390650"/>
          <p14:tracePt t="11304" x="8794750" y="1390650"/>
          <p14:tracePt t="11315" x="8896350" y="1384300"/>
          <p14:tracePt t="11330" x="8966200" y="1384300"/>
          <p14:tracePt t="11347" x="9017000" y="1384300"/>
          <p14:tracePt t="11366" x="9112250" y="1384300"/>
          <p14:tracePt t="11380" x="9156700" y="1384300"/>
          <p14:tracePt t="11397" x="9194800" y="1384300"/>
          <p14:tracePt t="11415" x="9232900" y="1384300"/>
          <p14:tracePt t="11430" x="9245600" y="1384300"/>
          <p14:tracePt t="11465" x="9271000" y="1384300"/>
          <p14:tracePt t="11480" x="9277350" y="1384300"/>
          <p14:tracePt t="11496" x="9290050" y="1384300"/>
          <p14:tracePt t="11514" x="9296400" y="1384300"/>
          <p14:tracePt t="11572" x="9302750" y="1384300"/>
          <p14:tracePt t="11608" x="9309100" y="1384300"/>
          <p14:tracePt t="11688" x="9315450" y="1384300"/>
          <p14:tracePt t="12218" x="9188450" y="1422400"/>
          <p14:tracePt t="12223" x="8947150" y="1530350"/>
          <p14:tracePt t="12230" x="8680450" y="1625600"/>
          <p14:tracePt t="12248" x="8204200" y="1885950"/>
          <p14:tracePt t="12264" x="7518400" y="2273300"/>
          <p14:tracePt t="12280" x="6953250" y="2641600"/>
          <p14:tracePt t="12296" x="6648450" y="2825750"/>
          <p14:tracePt t="12315" x="6191250" y="3092450"/>
          <p14:tracePt t="12330" x="6007100" y="3187700"/>
          <p14:tracePt t="12346" x="5854700" y="3270250"/>
          <p14:tracePt t="12365" x="5715000" y="3321050"/>
          <p14:tracePt t="12380" x="5676900" y="3333750"/>
          <p14:tracePt t="12396" x="5664200" y="3333750"/>
          <p14:tracePt t="12414" x="5645150" y="3333750"/>
          <p14:tracePt t="12430" x="5638800" y="3333750"/>
          <p14:tracePt t="12464" x="5632450" y="3333750"/>
          <p14:tracePt t="12495" x="5626100" y="3333750"/>
          <p14:tracePt t="12609" x="5626100" y="3295650"/>
          <p14:tracePt t="12616" x="5632450" y="3270250"/>
          <p14:tracePt t="12629" x="5657850" y="3098800"/>
          <p14:tracePt t="12646" x="5734050" y="2889250"/>
          <p14:tracePt t="12666" x="5829300" y="2686050"/>
          <p14:tracePt t="12679" x="5854700" y="2622550"/>
          <p14:tracePt t="12696" x="5880100" y="2578100"/>
          <p14:tracePt t="12713" x="5880100" y="2565400"/>
          <p14:tracePt t="12729" x="5880100" y="2552700"/>
          <p14:tracePt t="12746" x="5880100" y="2546350"/>
          <p14:tracePt t="12784" x="5880100" y="2540000"/>
          <p14:tracePt t="13251" x="5962650" y="2520950"/>
          <p14:tracePt t="13258" x="6064250" y="2508250"/>
          <p14:tracePt t="13268" x="6299200" y="2495550"/>
          <p14:tracePt t="13279" x="6750050" y="2482850"/>
          <p14:tracePt t="13296" x="7169150" y="2457450"/>
          <p14:tracePt t="13314" x="7448550" y="2457450"/>
          <p14:tracePt t="13329" x="7531100" y="2457450"/>
          <p14:tracePt t="13346" x="7556500" y="2457450"/>
          <p14:tracePt t="13364" x="7575550" y="2457450"/>
          <p14:tracePt t="13401" x="7581900" y="2457450"/>
          <p14:tracePt t="14351" x="7607300" y="2457450"/>
          <p14:tracePt t="14358" x="7670800" y="2457450"/>
          <p14:tracePt t="14378" x="7734300" y="2457450"/>
          <p14:tracePt t="14389" x="7785100" y="2457450"/>
          <p14:tracePt t="14395" x="7816850" y="2457450"/>
          <p14:tracePt t="14414" x="7848600" y="2457450"/>
          <p14:tracePt t="14429" x="7899400" y="2457450"/>
          <p14:tracePt t="14445" x="7912100" y="2457450"/>
          <p14:tracePt t="14463" x="7918450" y="2457450"/>
          <p14:tracePt t="14496" x="7931150" y="2457450"/>
          <p14:tracePt t="14532" x="7937500" y="2457450"/>
          <p14:tracePt t="14572" x="7943850" y="2457450"/>
          <p14:tracePt t="14616" x="7950200" y="2457450"/>
          <p14:tracePt t="15308" x="8032750" y="2457450"/>
          <p14:tracePt t="15316" x="8172450" y="2457450"/>
          <p14:tracePt t="15329" x="8375650" y="2463800"/>
          <p14:tracePt t="15345" x="8591550" y="2463800"/>
          <p14:tracePt t="15365" x="8845550" y="2457450"/>
          <p14:tracePt t="15379" x="8940800" y="2457450"/>
          <p14:tracePt t="15395" x="9004300" y="2457450"/>
          <p14:tracePt t="15414" x="9048750" y="2451100"/>
          <p14:tracePt t="15428" x="9067800" y="2451100"/>
          <p14:tracePt t="15445" x="9074150" y="2451100"/>
          <p14:tracePt t="15463" x="9080500" y="2451100"/>
          <p14:tracePt t="15478" x="9086850" y="2451100"/>
          <p14:tracePt t="15551" x="9093200" y="2451100"/>
          <p14:tracePt t="15814" x="9112250" y="2444750"/>
          <p14:tracePt t="15821" x="9124950" y="2438400"/>
          <p14:tracePt t="15831" x="9137650" y="2438400"/>
          <p14:tracePt t="15845" x="9182100" y="2432050"/>
          <p14:tracePt t="15866" x="9207500" y="2425700"/>
          <p14:tracePt t="15881" x="9226550" y="2425700"/>
          <p14:tracePt t="15895" x="9232900" y="2425700"/>
          <p14:tracePt t="15928" x="9239250" y="2425700"/>
          <p14:tracePt t="15958" x="9245600" y="2425700"/>
          <p14:tracePt t="16036" x="9251950" y="2425700"/>
          <p14:tracePt t="16472" x="9169400" y="2457450"/>
          <p14:tracePt t="16481" x="9048750" y="2527300"/>
          <p14:tracePt t="16488" x="8832850" y="2609850"/>
          <p14:tracePt t="16494" x="8509000" y="2743200"/>
          <p14:tracePt t="16511" x="8185150" y="2876550"/>
          <p14:tracePt t="16528" x="7404100" y="3130550"/>
          <p14:tracePt t="16545" x="6908800" y="3289300"/>
          <p14:tracePt t="16562" x="6591300" y="3365500"/>
          <p14:tracePt t="16578" x="6184900" y="3448050"/>
          <p14:tracePt t="16595" x="6051550" y="3467100"/>
          <p14:tracePt t="16611" x="6000750" y="3486150"/>
          <p14:tracePt t="16628" x="5969000" y="3498850"/>
          <p14:tracePt t="16645" x="5956300" y="3498850"/>
          <p14:tracePt t="16678" x="5949950" y="3498850"/>
          <p14:tracePt t="17394" x="6000750" y="3498850"/>
          <p14:tracePt t="17400" x="6140450" y="3492500"/>
          <p14:tracePt t="17411" x="6280150" y="3479800"/>
          <p14:tracePt t="17428" x="6661150" y="3435350"/>
          <p14:tracePt t="17444" x="6819900" y="3416300"/>
          <p14:tracePt t="17461" x="6908800" y="3409950"/>
          <p14:tracePt t="17478" x="6972300" y="3409950"/>
          <p14:tracePt t="17494" x="6985000" y="3409950"/>
          <p14:tracePt t="17511" x="6991350" y="3409950"/>
          <p14:tracePt t="17529" x="6997700" y="3409950"/>
          <p14:tracePt t="17568" x="7004050" y="3409950"/>
          <p14:tracePt t="17600" x="7010400" y="3409950"/>
          <p14:tracePt t="18422" x="7080250" y="3409950"/>
          <p14:tracePt t="18431" x="7131050" y="3416300"/>
          <p14:tracePt t="18444" x="7340600" y="3460750"/>
          <p14:tracePt t="18461" x="7493000" y="3467100"/>
          <p14:tracePt t="18477" x="7677150" y="3498850"/>
          <p14:tracePt t="18494" x="7797800" y="3505200"/>
          <p14:tracePt t="18511" x="7886700" y="3517900"/>
          <p14:tracePt t="18527" x="7956550" y="3517900"/>
          <p14:tracePt t="18544" x="7975600" y="3517900"/>
          <p14:tracePt t="18551" x="7981950" y="3517900"/>
          <p14:tracePt t="18565" x="7988300" y="3517900"/>
          <p14:tracePt t="18601" x="7994650" y="3517900"/>
          <p14:tracePt t="18644" x="8001000" y="3517900"/>
          <p14:tracePt t="19493" x="8178800" y="3467100"/>
          <p14:tracePt t="19501" x="8470900" y="3371850"/>
          <p14:tracePt t="19514" x="9061450" y="3295650"/>
          <p14:tracePt t="19527" x="9340850" y="3238500"/>
          <p14:tracePt t="19544" x="9575800" y="3238500"/>
          <p14:tracePt t="19550" x="9664700" y="3232150"/>
          <p14:tracePt t="19561" x="9734550" y="3219450"/>
          <p14:tracePt t="19578" x="9867900" y="3219450"/>
          <p14:tracePt t="19594" x="9886950" y="3219450"/>
          <p14:tracePt t="19611" x="9899650" y="3219450"/>
          <p14:tracePt t="19644" x="9906000" y="3219450"/>
          <p14:tracePt t="19679" x="9912350" y="3219450"/>
          <p14:tracePt t="20429" x="9728200" y="3270250"/>
          <p14:tracePt t="20436" x="9525000" y="3308350"/>
          <p14:tracePt t="20443" x="9315450" y="3378200"/>
          <p14:tracePt t="20460" x="8769350" y="3549650"/>
          <p14:tracePt t="20477" x="7994650" y="3829050"/>
          <p14:tracePt t="20494" x="7639050" y="3987800"/>
          <p14:tracePt t="20510" x="7200900" y="4165600"/>
          <p14:tracePt t="20527" x="6870700" y="4292600"/>
          <p14:tracePt t="20544" x="6673850" y="4368800"/>
          <p14:tracePt t="20551" x="6610350" y="4387850"/>
          <p14:tracePt t="20560" x="6540500" y="4394200"/>
          <p14:tracePt t="20577" x="6470650" y="4419600"/>
          <p14:tracePt t="20593" x="6451600" y="4432300"/>
          <p14:tracePt t="20610" x="6438900" y="4432300"/>
          <p14:tracePt t="20627" x="6432550" y="4432300"/>
          <p14:tracePt t="20644" x="6426200" y="4432300"/>
          <p14:tracePt t="20676" x="6413500" y="4432300"/>
          <p14:tracePt t="20700" x="6407150" y="4432300"/>
          <p14:tracePt t="20710" x="6388100" y="4438650"/>
          <p14:tracePt t="20727" x="6343650" y="4464050"/>
          <p14:tracePt t="20744" x="6330950" y="4464050"/>
          <p14:tracePt t="20760" x="6318250" y="4464050"/>
          <p14:tracePt t="20777" x="6311900" y="4464050"/>
          <p14:tracePt t="20816" x="6305550" y="4464050"/>
          <p14:tracePt t="21422" x="6318250" y="4464050"/>
          <p14:tracePt t="21430" x="6330950" y="4464050"/>
          <p14:tracePt t="21443" x="6381750" y="4464050"/>
          <p14:tracePt t="21460" x="6400800" y="4464050"/>
          <p14:tracePt t="21477" x="6445250" y="4464050"/>
          <p14:tracePt t="21493" x="6457950" y="4464050"/>
          <p14:tracePt t="21510" x="6483350" y="4464050"/>
          <p14:tracePt t="21526" x="6496050" y="4464050"/>
          <p14:tracePt t="21560" x="6502400" y="4464050"/>
          <p14:tracePt t="21577" x="6546850" y="4464050"/>
          <p14:tracePt t="21593" x="6610350" y="4470400"/>
          <p14:tracePt t="21610" x="6756400" y="4489450"/>
          <p14:tracePt t="21626" x="6946900" y="4495800"/>
          <p14:tracePt t="21643" x="7023100" y="4495800"/>
          <p14:tracePt t="21659" x="7086600" y="4502150"/>
          <p14:tracePt t="21677" x="7143750" y="4514850"/>
          <p14:tracePt t="21693" x="7169150" y="4514850"/>
          <p14:tracePt t="21709" x="7175500" y="4514850"/>
          <p14:tracePt t="21727" x="7188200" y="4514850"/>
          <p14:tracePt t="21759" x="7200900" y="4514850"/>
          <p14:tracePt t="21786" x="7207250" y="4514850"/>
          <p14:tracePt t="21864" x="7213600" y="4514850"/>
          <p14:tracePt t="22563" x="7270750" y="4521200"/>
          <p14:tracePt t="22571" x="7346950" y="4527550"/>
          <p14:tracePt t="22579" x="7397750" y="4527550"/>
          <p14:tracePt t="22592" x="7486650" y="4546600"/>
          <p14:tracePt t="22609" x="7581900" y="4572000"/>
          <p14:tracePt t="22626" x="7689850" y="4578350"/>
          <p14:tracePt t="22642" x="7759700" y="4578350"/>
          <p14:tracePt t="22659" x="7791450" y="4578350"/>
          <p14:tracePt t="22676" x="7829550" y="4578350"/>
          <p14:tracePt t="22693" x="7835900" y="4578350"/>
          <p14:tracePt t="22726" x="7842250" y="4578350"/>
          <p14:tracePt t="22750" x="7848600" y="4578350"/>
          <p14:tracePt t="22786" x="7854950" y="4578350"/>
          <p14:tracePt t="23214" x="7899400" y="4578350"/>
          <p14:tracePt t="23220" x="7912100" y="4578350"/>
          <p14:tracePt t="23229" x="7924800" y="4578350"/>
          <p14:tracePt t="23242" x="7962900" y="4578350"/>
          <p14:tracePt t="23259" x="7988300" y="4578350"/>
          <p14:tracePt t="23276" x="8051800" y="4578350"/>
          <p14:tracePt t="23292" x="8077200" y="4578350"/>
          <p14:tracePt t="23309" x="8089900" y="4578350"/>
          <p14:tracePt t="23326" x="8096250" y="4578350"/>
          <p14:tracePt t="23351" x="8102600" y="4578350"/>
          <p14:tracePt t="23386" x="8108950" y="4578350"/>
          <p14:tracePt t="23429" x="8115300" y="4578350"/>
          <p14:tracePt t="23813" x="8267700" y="4552950"/>
          <p14:tracePt t="23821" x="8521700" y="4508500"/>
          <p14:tracePt t="23830" x="8686800" y="4495800"/>
          <p14:tracePt t="23842" x="8985250" y="4445000"/>
          <p14:tracePt t="23860" x="9118600" y="4432300"/>
          <p14:tracePt t="23877" x="9239250" y="4432300"/>
          <p14:tracePt t="23892" x="9258300" y="4432300"/>
          <p14:tracePt t="23909" x="9264650" y="4432300"/>
          <p14:tracePt t="23927" x="9271000" y="4432300"/>
          <p14:tracePt t="23942" x="9277350" y="4432300"/>
          <p14:tracePt t="23981" x="9283700" y="4432300"/>
          <p14:tracePt t="24572" x="9188450" y="4470400"/>
          <p14:tracePt t="24578" x="8915400" y="4578350"/>
          <p14:tracePt t="24592" x="8547100" y="4749800"/>
          <p14:tracePt t="24609" x="8115300" y="4921250"/>
          <p14:tracePt t="24627" x="7505700" y="5175250"/>
          <p14:tracePt t="24642" x="7258050" y="5276850"/>
          <p14:tracePt t="24659" x="6838950" y="5454650"/>
          <p14:tracePt t="24677" x="6584950" y="5600700"/>
          <p14:tracePt t="24693" x="6413500" y="5651500"/>
          <p14:tracePt t="24708" x="6292850" y="5676900"/>
          <p14:tracePt t="24726" x="6229350" y="5708650"/>
          <p14:tracePt t="24742" x="6203950" y="5715000"/>
          <p14:tracePt t="24759" x="6191250" y="5715000"/>
          <p14:tracePt t="24778" x="6178550" y="5715000"/>
          <p14:tracePt t="24815" x="6172200" y="5715000"/>
          <p14:tracePt t="24850" x="6165850" y="5715000"/>
          <p14:tracePt t="25721" x="6191250" y="5715000"/>
          <p14:tracePt t="25729" x="6229350" y="5715000"/>
          <p14:tracePt t="25741" x="6337300" y="5695950"/>
          <p14:tracePt t="25758" x="6483350" y="5676900"/>
          <p14:tracePt t="25777" x="6648450" y="5676900"/>
          <p14:tracePt t="25791" x="6718300" y="5676900"/>
          <p14:tracePt t="25808" x="6794500" y="5670550"/>
          <p14:tracePt t="25827" x="6915150" y="5664200"/>
          <p14:tracePt t="25842" x="6972300" y="5664200"/>
          <p14:tracePt t="25859" x="7029450" y="5664200"/>
          <p14:tracePt t="25877" x="7086600" y="5664200"/>
          <p14:tracePt t="25892" x="7118350" y="5664200"/>
          <p14:tracePt t="25908" x="7162800" y="5664200"/>
          <p14:tracePt t="25926" x="7219950" y="5664200"/>
          <p14:tracePt t="25942" x="7232650" y="5664200"/>
          <p14:tracePt t="26750" x="7296150" y="5657850"/>
          <p14:tracePt t="26755" x="7334250" y="5645150"/>
          <p14:tracePt t="26765" x="7416800" y="5638800"/>
          <p14:tracePt t="26777" x="7505700" y="5626100"/>
          <p14:tracePt t="26791" x="7575550" y="5619750"/>
          <p14:tracePt t="26808" x="7632700" y="5607050"/>
          <p14:tracePt t="26825" x="7651750" y="5607050"/>
          <p14:tracePt t="26842" x="7658100" y="5607050"/>
          <p14:tracePt t="26858" x="7664450" y="5607050"/>
          <p14:tracePt t="26878" x="7753350" y="5588000"/>
          <p14:tracePt t="26891" x="7835900" y="5581650"/>
          <p14:tracePt t="26908" x="7924800" y="5562600"/>
          <p14:tracePt t="26926" x="8070850" y="5556250"/>
          <p14:tracePt t="26941" x="8147050" y="5556250"/>
          <p14:tracePt t="26958" x="8235950" y="5556250"/>
          <p14:tracePt t="26976" x="8369300" y="5537200"/>
          <p14:tracePt t="26991" x="8413750" y="5530850"/>
          <p14:tracePt t="27008" x="8451850" y="5530850"/>
          <p14:tracePt t="27027" x="8477250" y="5518150"/>
          <p14:tracePt t="27041" x="8489950" y="5518150"/>
          <p14:tracePt t="27058" x="8496300" y="5518150"/>
          <p14:tracePt t="27795" x="8502650" y="5518150"/>
          <p14:tracePt t="27834" x="8509000" y="5518150"/>
          <p14:tracePt t="27849" x="8534400" y="5518150"/>
          <p14:tracePt t="27856" x="8591550" y="5518150"/>
          <p14:tracePt t="27864" x="8642350" y="5518150"/>
          <p14:tracePt t="27876" x="8731250" y="5518150"/>
          <p14:tracePt t="27891" x="8820150" y="5518150"/>
          <p14:tracePt t="27908" x="8909050" y="5518150"/>
          <p14:tracePt t="27926" x="9042400" y="5530850"/>
          <p14:tracePt t="27941" x="9131300" y="5537200"/>
          <p14:tracePt t="27958" x="9251950" y="5537200"/>
          <p14:tracePt t="27976" x="9398000" y="5556250"/>
          <p14:tracePt t="27991" x="9467850" y="5568950"/>
          <p14:tracePt t="28007" x="9531350" y="5581650"/>
          <p14:tracePt t="28026" x="9582150" y="5588000"/>
          <p14:tracePt t="28040" x="9607550" y="5588000"/>
          <p14:tracePt t="28058" x="9613900" y="5594350"/>
          <p14:tracePt t="28075" x="9620250" y="5594350"/>
          <p14:tracePt t="28120" x="9632950" y="5607050"/>
          <p14:tracePt t="28128" x="9639300" y="5607050"/>
          <p14:tracePt t="28141" x="9645650" y="5607050"/>
          <p14:tracePt t="28158" x="9652000" y="5607050"/>
          <p14:tracePt t="28179" x="9664700" y="5607050"/>
          <p14:tracePt t="28214" x="9671050" y="560705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0655" y="1045633"/>
            <a:ext cx="8825658" cy="2677648"/>
          </a:xfrm>
        </p:spPr>
        <p:txBody>
          <a:bodyPr/>
          <a:lstStyle/>
          <a:p>
            <a:r>
              <a:rPr lang="en-IN" dirty="0" smtClean="0"/>
              <a:t>Let’s sing and learn numbers 1-20.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0655" y="3862980"/>
            <a:ext cx="8825658" cy="861420"/>
          </a:xfrm>
        </p:spPr>
        <p:txBody>
          <a:bodyPr/>
          <a:lstStyle/>
          <a:p>
            <a:r>
              <a:rPr lang="en-IN" sz="2400" cap="none" dirty="0" smtClean="0"/>
              <a:t>Click this link to sing and learn 1-20:</a:t>
            </a:r>
          </a:p>
          <a:p>
            <a:r>
              <a:rPr lang="en-IN" cap="none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linkClick r:id="rId4" action="ppaction://hlinksldjump"/>
              </a:rPr>
              <a:t>https://www.youtube.com/watch?v=D0Ajq682yrA</a:t>
            </a:r>
            <a:endParaRPr lang="en-IN" cap="non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850" y="2150565"/>
            <a:ext cx="2143125" cy="214312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7884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8961">
        <p15:prstTrans prst="fallOver"/>
      </p:transition>
    </mc:Choice>
    <mc:Fallback>
      <p:transition spd="slow" advTm="18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6291" x="9632950" y="5600700"/>
          <p14:tracePt t="6300" x="9391650" y="5562600"/>
          <p14:tracePt t="6307" x="9169400" y="5518150"/>
          <p14:tracePt t="6315" x="8959850" y="5461000"/>
          <p14:tracePt t="6334" x="8451850" y="5346700"/>
          <p14:tracePt t="6348" x="8140700" y="5289550"/>
          <p14:tracePt t="6365" x="7620000" y="5175250"/>
          <p14:tracePt t="6383" x="7162800" y="5073650"/>
          <p14:tracePt t="6398" x="6946900" y="5041900"/>
          <p14:tracePt t="6415" x="6762750" y="4972050"/>
          <p14:tracePt t="6433" x="6413500" y="4876800"/>
          <p14:tracePt t="6448" x="6216650" y="4826000"/>
          <p14:tracePt t="6466" x="6019800" y="4749800"/>
          <p14:tracePt t="6483" x="5765800" y="4660900"/>
          <p14:tracePt t="6498" x="5645150" y="4622800"/>
          <p14:tracePt t="6515" x="5524500" y="4584700"/>
          <p14:tracePt t="6534" x="5365750" y="4546600"/>
          <p14:tracePt t="6548" x="5295900" y="4533900"/>
          <p14:tracePt t="6565" x="5251450" y="4533900"/>
          <p14:tracePt t="6584" x="5219700" y="4533900"/>
          <p14:tracePt t="6598" x="5207000" y="4527550"/>
          <p14:tracePt t="6615" x="5200650" y="4527550"/>
          <p14:tracePt t="6633" x="5194300" y="4521200"/>
          <p14:tracePt t="6648" x="5187950" y="4521200"/>
          <p14:tracePt t="6682" x="5187950" y="4508500"/>
          <p14:tracePt t="6806" x="5187950" y="4502150"/>
          <p14:tracePt t="6870" x="5200650" y="4502150"/>
          <p14:tracePt t="6877" x="5213350" y="4502150"/>
          <p14:tracePt t="6887" x="5232400" y="4502150"/>
          <p14:tracePt t="6898" x="5264150" y="4521200"/>
          <p14:tracePt t="6914" x="5289550" y="4533900"/>
          <p14:tracePt t="6933" x="5321300" y="4540250"/>
          <p14:tracePt t="6948" x="5321300" y="4546600"/>
          <p14:tracePt t="6964" x="5327650" y="4546600"/>
          <p14:tracePt t="6983" x="5334000" y="4552950"/>
          <p14:tracePt t="7076" x="5175250" y="4578350"/>
          <p14:tracePt t="7084" x="5111750" y="4597400"/>
          <p14:tracePt t="7098" x="5067300" y="4610100"/>
          <p14:tracePt t="7116" x="5035550" y="4616450"/>
          <p14:tracePt t="7132" x="4832350" y="4629150"/>
          <p14:tracePt t="7148" x="4756150" y="4641850"/>
          <p14:tracePt t="7164" x="4737100" y="4641850"/>
          <p14:tracePt t="7182" x="4381500" y="4603750"/>
          <p14:tracePt t="7198" x="4235450" y="4603750"/>
          <p14:tracePt t="7214" x="4133850" y="4603750"/>
          <p14:tracePt t="7232" x="3867150" y="4591050"/>
          <p14:tracePt t="7248" x="3746500" y="4565650"/>
          <p14:tracePt t="7264" x="3619500" y="4565650"/>
          <p14:tracePt t="7283" x="3333750" y="4533900"/>
          <p14:tracePt t="7298" x="3168650" y="4533900"/>
          <p14:tracePt t="7314" x="3028950" y="4527550"/>
          <p14:tracePt t="7332" x="2749550" y="4527550"/>
          <p14:tracePt t="7347" x="2622550" y="4527550"/>
          <p14:tracePt t="7365" x="2514600" y="4527550"/>
          <p14:tracePt t="7382" x="2362200" y="4521200"/>
          <p14:tracePt t="7398" x="2228850" y="4514850"/>
          <p14:tracePt t="7415" x="2171700" y="4508500"/>
          <p14:tracePt t="7432" x="2139950" y="4502150"/>
          <p14:tracePt t="7447" x="2120900" y="4495800"/>
          <p14:tracePt t="7464" x="2101850" y="4483100"/>
          <p14:tracePt t="7482" x="2089150" y="4476750"/>
          <p14:tracePt t="7489" x="2082800" y="4470400"/>
          <p14:tracePt t="7514" x="2082800" y="4464050"/>
          <p14:tracePt t="7531" x="2076450" y="4464050"/>
          <p14:tracePt t="7549" x="2076450" y="4457700"/>
          <p14:tracePt t="7576" x="2070100" y="4457700"/>
          <p14:tracePt t="7655" x="2076450" y="4457700"/>
          <p14:tracePt t="7663" x="2082800" y="4457700"/>
          <p14:tracePt t="7672" x="2095500" y="4457700"/>
          <p14:tracePt t="7682" x="2139950" y="4457700"/>
          <p14:tracePt t="7697" x="2165350" y="4457700"/>
          <p14:tracePt t="7714" x="2216150" y="4457700"/>
          <p14:tracePt t="7732" x="2311400" y="4457700"/>
          <p14:tracePt t="7747" x="2368550" y="4457700"/>
          <p14:tracePt t="7764" x="2438400" y="4464050"/>
          <p14:tracePt t="7783" x="2616200" y="4489450"/>
          <p14:tracePt t="7797" x="2724150" y="4514850"/>
          <p14:tracePt t="7814" x="2857500" y="4546600"/>
          <p14:tracePt t="7830" x="2978150" y="4565650"/>
          <p14:tracePt t="7847" x="3175000" y="4584700"/>
          <p14:tracePt t="7864" x="3251200" y="4597400"/>
          <p14:tracePt t="7880" x="3321050" y="4603750"/>
          <p14:tracePt t="7897" x="3479800" y="4616450"/>
          <p14:tracePt t="7914" x="3594100" y="4629150"/>
          <p14:tracePt t="7930" x="3702050" y="4629150"/>
          <p14:tracePt t="7947" x="3841750" y="4629150"/>
          <p14:tracePt t="7964" x="3930650" y="4629150"/>
          <p14:tracePt t="7980" x="4051300" y="4629150"/>
          <p14:tracePt t="7985" x="4089400" y="4629150"/>
          <p14:tracePt t="7997" x="4178300" y="4622800"/>
          <p14:tracePt t="8014" x="4248150" y="4622800"/>
          <p14:tracePt t="8030" x="4337050" y="4622800"/>
          <p14:tracePt t="8047" x="4489450" y="4648200"/>
          <p14:tracePt t="8064" x="4616450" y="4660900"/>
          <p14:tracePt t="8080" x="4711700" y="4686300"/>
          <p14:tracePt t="8097" x="4845050" y="4699000"/>
          <p14:tracePt t="8114" x="4965700" y="4699000"/>
          <p14:tracePt t="8130" x="5054600" y="4711700"/>
          <p14:tracePt t="8147" x="5187950" y="4718050"/>
          <p14:tracePt t="8163" x="5257800" y="4718050"/>
          <p14:tracePt t="8181" x="5346700" y="4718050"/>
          <p14:tracePt t="8197" x="5505450" y="4718050"/>
          <p14:tracePt t="8214" x="5600700" y="4718050"/>
          <p14:tracePt t="8231" x="5676900" y="4718050"/>
          <p14:tracePt t="8248" x="5810250" y="4705350"/>
          <p14:tracePt t="8264" x="5880100" y="4699000"/>
          <p14:tracePt t="8283" x="5981700" y="4673600"/>
          <p14:tracePt t="8297" x="6051550" y="4667250"/>
          <p14:tracePt t="8314" x="6121400" y="4660900"/>
          <p14:tracePt t="8332" x="6165850" y="4654550"/>
          <p14:tracePt t="8347" x="6216650" y="4648200"/>
          <p14:tracePt t="8364" x="6229350" y="4648200"/>
          <p14:tracePt t="8381" x="6235700" y="4648200"/>
          <p14:tracePt t="8401" x="6248400" y="4648200"/>
          <p14:tracePt t="8500" x="6203950" y="4648200"/>
          <p14:tracePt t="8506" x="6140450" y="4648200"/>
          <p14:tracePt t="8514" x="6096000" y="4648200"/>
          <p14:tracePt t="8530" x="6051550" y="4654550"/>
          <p14:tracePt t="8547" x="5842000" y="4673600"/>
          <p14:tracePt t="8564" x="5791200" y="4673600"/>
          <p14:tracePt t="8581" x="5715000" y="4673600"/>
          <p14:tracePt t="8597" x="5600700" y="4692650"/>
          <p14:tracePt t="8615" x="5511800" y="4692650"/>
          <p14:tracePt t="8634" x="5384800" y="4679950"/>
          <p14:tracePt t="8647" x="5327650" y="4667250"/>
          <p14:tracePt t="8664" x="5251450" y="4654550"/>
          <p14:tracePt t="8680" x="5194300" y="4641850"/>
          <p14:tracePt t="8698" x="5067300" y="4629150"/>
          <p14:tracePt t="8714" x="5016500" y="4622800"/>
          <p14:tracePt t="8730" x="4908550" y="4603750"/>
          <p14:tracePt t="8747" x="4794250" y="4603750"/>
          <p14:tracePt t="8764" x="4679950" y="4616450"/>
          <p14:tracePt t="8781" x="4559300" y="4616450"/>
          <p14:tracePt t="8797" x="4457700" y="4629150"/>
          <p14:tracePt t="8814" x="4394200" y="4635500"/>
          <p14:tracePt t="8830" x="4318000" y="4635500"/>
          <p14:tracePt t="8847" x="4159250" y="4654550"/>
          <p14:tracePt t="8864" x="4076700" y="4660900"/>
          <p14:tracePt t="8883" x="4006850" y="4673600"/>
          <p14:tracePt t="8897" x="3981450" y="4679950"/>
          <p14:tracePt t="8914" x="3968750" y="4679950"/>
          <p14:tracePt t="8930" x="3962400" y="4679950"/>
          <p14:tracePt t="8947" x="3943350" y="4679950"/>
          <p14:tracePt t="8964" x="3937000" y="4679950"/>
          <p14:tracePt t="8997" x="3930650" y="4679950"/>
          <p14:tracePt t="9056" x="3930650" y="4686300"/>
          <p14:tracePt t="9091" x="3930650" y="4692650"/>
          <p14:tracePt t="9098" x="3937000" y="4692650"/>
          <p14:tracePt t="9106" x="3975100" y="4692650"/>
          <p14:tracePt t="9113" x="3994150" y="4692650"/>
          <p14:tracePt t="9134" x="4070350" y="4692650"/>
          <p14:tracePt t="9147" x="4171950" y="4692650"/>
          <p14:tracePt t="9164" x="4235450" y="4692650"/>
          <p14:tracePt t="9182" x="4330700" y="4692650"/>
          <p14:tracePt t="9197" x="4381500" y="4699000"/>
          <p14:tracePt t="9214" x="4457700" y="4718050"/>
          <p14:tracePt t="9231" x="4546600" y="4724400"/>
          <p14:tracePt t="9247" x="4660900" y="4724400"/>
          <p14:tracePt t="9264" x="4718050" y="4730750"/>
          <p14:tracePt t="9280" x="4775200" y="4730750"/>
          <p14:tracePt t="9297" x="4914900" y="4737100"/>
          <p14:tracePt t="9314" x="5003800" y="4737100"/>
          <p14:tracePt t="9333" x="5111750" y="4737100"/>
          <p14:tracePt t="9347" x="5175250" y="4737100"/>
          <p14:tracePt t="9364" x="5257800" y="4737100"/>
          <p14:tracePt t="9383" x="5410200" y="4737100"/>
          <p14:tracePt t="9397" x="5499100" y="4737100"/>
          <p14:tracePt t="9415" x="5568950" y="4737100"/>
          <p14:tracePt t="9433" x="5664200" y="4737100"/>
          <p14:tracePt t="9447" x="5753100" y="4737100"/>
          <p14:tracePt t="9464" x="5835650" y="4737100"/>
          <p14:tracePt t="9480" x="5911850" y="4737100"/>
          <p14:tracePt t="9486" x="5949950" y="4737100"/>
          <p14:tracePt t="9497" x="6032500" y="4730750"/>
          <p14:tracePt t="9514" x="6102350" y="4724400"/>
          <p14:tracePt t="9531" x="6178550" y="4705350"/>
          <p14:tracePt t="9547" x="6311900" y="4699000"/>
          <p14:tracePt t="9564" x="6388100" y="4699000"/>
          <p14:tracePt t="9580" x="6438900" y="4699000"/>
          <p14:tracePt t="9598" x="6546850" y="4686300"/>
          <p14:tracePt t="9614" x="6604000" y="4673600"/>
          <p14:tracePt t="9630" x="6673850" y="4667250"/>
          <p14:tracePt t="9647" x="6756400" y="4641850"/>
          <p14:tracePt t="9663" x="6826250" y="4629150"/>
          <p14:tracePt t="9681" x="6883400" y="4616450"/>
          <p14:tracePt t="9697" x="6940550" y="4584700"/>
          <p14:tracePt t="9713" x="6959600" y="4578350"/>
          <p14:tracePt t="9730" x="6965950" y="4578350"/>
          <p14:tracePt t="9747" x="6972300" y="4578350"/>
          <p14:tracePt t="9776" x="6972300" y="4572000"/>
          <p14:tracePt t="9787" x="6978650" y="4572000"/>
          <p14:tracePt t="9813" x="6978650" y="4565650"/>
          <p14:tracePt t="9870" x="6978650" y="4559300"/>
          <p14:tracePt t="9905" x="6978650" y="4552950"/>
          <p14:tracePt t="9933" x="6978650" y="4540250"/>
          <p14:tracePt t="9955" x="6978650" y="4533900"/>
          <p14:tracePt t="9991" x="6978650" y="4527550"/>
          <p14:tracePt t="10034" x="6946900" y="4502150"/>
          <p14:tracePt t="10040" x="6699250" y="4394200"/>
          <p14:tracePt t="10050" x="6629400" y="4381500"/>
          <p14:tracePt t="10064" x="6616700" y="4381500"/>
          <p14:tracePt t="10080" x="6604000" y="4381500"/>
          <p14:tracePt t="10097" x="6496050" y="4381500"/>
          <p14:tracePt t="10114" x="6330950" y="4387850"/>
          <p14:tracePt t="10130" x="6305550" y="4394200"/>
          <p14:tracePt t="10147" x="6089650" y="4394200"/>
          <p14:tracePt t="10163" x="5905500" y="4432300"/>
          <p14:tracePt t="10182" x="5784850" y="4445000"/>
          <p14:tracePt t="10197" x="5530850" y="4476750"/>
          <p14:tracePt t="10214" x="5397500" y="4489450"/>
          <p14:tracePt t="10230" x="5194300" y="4508500"/>
          <p14:tracePt t="10247" x="4921250" y="4559300"/>
          <p14:tracePt t="10263" x="4768850" y="4578350"/>
          <p14:tracePt t="10281" x="4572000" y="4610100"/>
          <p14:tracePt t="10297" x="4349750" y="4648200"/>
          <p14:tracePt t="10314" x="4216400" y="4673600"/>
          <p14:tracePt t="10331" x="4064000" y="4718050"/>
          <p14:tracePt t="10347" x="3848100" y="4775200"/>
          <p14:tracePt t="10364" x="3740150" y="4794250"/>
          <p14:tracePt t="10380" x="3683000" y="4813300"/>
          <p14:tracePt t="10397" x="3568700" y="4845050"/>
          <p14:tracePt t="10414" x="3517900" y="4864100"/>
          <p14:tracePt t="10430" x="3422650" y="4889500"/>
          <p14:tracePt t="10447" x="3346450" y="4927600"/>
          <p14:tracePt t="10464" x="3302000" y="4940300"/>
          <p14:tracePt t="10480" x="3295650" y="4946650"/>
          <p14:tracePt t="10497" x="3270250" y="4953000"/>
          <p14:tracePt t="10530" x="3263900" y="4953000"/>
          <p14:tracePt t="10546" x="3263900" y="4959350"/>
          <p14:tracePt t="10576" x="3263900" y="4965700"/>
          <p14:tracePt t="10590" x="3263900" y="4972050"/>
          <p14:tracePt t="10600" x="3263900" y="4978400"/>
          <p14:tracePt t="10614" x="3276600" y="4997450"/>
          <p14:tracePt t="10630" x="3371850" y="5067300"/>
          <p14:tracePt t="10647" x="3486150" y="5118100"/>
          <p14:tracePt t="10664" x="3562350" y="5162550"/>
          <p14:tracePt t="10680" x="3644900" y="5181600"/>
          <p14:tracePt t="10697" x="3797300" y="5232400"/>
          <p14:tracePt t="10713" x="3924300" y="5257800"/>
          <p14:tracePt t="10730" x="4006850" y="5276850"/>
          <p14:tracePt t="10747" x="4121150" y="5308600"/>
          <p14:tracePt t="10763" x="4178300" y="5314950"/>
          <p14:tracePt t="10780" x="4273550" y="5321300"/>
          <p14:tracePt t="10796" x="4406900" y="5340350"/>
          <p14:tracePt t="10813" x="4489450" y="5346700"/>
          <p14:tracePt t="10830" x="4552950" y="5346700"/>
          <p14:tracePt t="10847" x="4648200" y="5346700"/>
          <p14:tracePt t="10863" x="4743450" y="5346700"/>
          <p14:tracePt t="10880" x="4826000" y="5334000"/>
          <p14:tracePt t="10896" x="4933950" y="5314950"/>
          <p14:tracePt t="10913" x="4991100" y="5289550"/>
          <p14:tracePt t="10930" x="5073650" y="5270500"/>
          <p14:tracePt t="10946" x="5168900" y="5232400"/>
          <p14:tracePt t="10964" x="5232400" y="5213350"/>
          <p14:tracePt t="10983" x="5314950" y="5168900"/>
          <p14:tracePt t="10997" x="5353050" y="5143500"/>
          <p14:tracePt t="11013" x="5378450" y="5130800"/>
          <p14:tracePt t="11030" x="5384800" y="5124450"/>
          <p14:tracePt t="11046" x="5391150" y="5118100"/>
          <p14:tracePt t="11063" x="5403850" y="5118100"/>
          <p14:tracePt t="11081" x="5403850" y="5111750"/>
          <p14:tracePt t="11096" x="5410200" y="5105400"/>
          <p14:tracePt t="11130" x="5416550" y="5105400"/>
          <p14:tracePt t="11146" x="5416550" y="5099050"/>
          <p14:tracePt t="11170" x="5416550" y="5086350"/>
          <p14:tracePt t="11205" x="5416550" y="5080000"/>
          <p14:tracePt t="11255" x="5416550" y="5073650"/>
          <p14:tracePt t="11277" x="5416550" y="5067300"/>
          <p14:tracePt t="11306" x="5416550" y="5060950"/>
          <p14:tracePt t="11326" x="5416550" y="5054600"/>
          <p14:tracePt t="11348" x="5416550" y="5048250"/>
          <p14:tracePt t="11362" x="5410200" y="5041900"/>
          <p14:tracePt t="11376" x="5359400" y="4965700"/>
          <p14:tracePt t="11385" x="5302250" y="4895850"/>
          <p14:tracePt t="11396" x="5245100" y="4851400"/>
          <p14:tracePt t="11413" x="5226050" y="4845050"/>
          <p14:tracePt t="11430" x="5213350" y="4845050"/>
          <p14:tracePt t="11446" x="5200650" y="4838700"/>
          <p14:tracePt t="11463" x="5194300" y="4838700"/>
          <p14:tracePt t="11496" x="5181600" y="4832350"/>
          <p14:tracePt t="11530" x="5143500" y="4806950"/>
          <p14:tracePt t="11546" x="4819650" y="4718050"/>
          <p14:tracePt t="11563" x="4800600" y="4718050"/>
          <p14:tracePt t="11580" x="4787900" y="4718050"/>
          <p14:tracePt t="11596" x="4775200" y="4718050"/>
          <p14:tracePt t="11613" x="4768850" y="4718050"/>
          <p14:tracePt t="11630" x="4756150" y="4718050"/>
          <p14:tracePt t="11647" x="4552950" y="4699000"/>
          <p14:tracePt t="11663" x="4527550" y="4699000"/>
          <p14:tracePt t="11680" x="4514850" y="4699000"/>
          <p14:tracePt t="11697" x="4508500" y="4699000"/>
          <p14:tracePt t="11714" x="4502150" y="4699000"/>
          <p14:tracePt t="11740" x="4495800" y="4699000"/>
          <p14:tracePt t="11855" x="4495800" y="4705350"/>
          <p14:tracePt t="11862" x="4495800" y="4711700"/>
          <p14:tracePt t="11870" x="4508500" y="4718050"/>
          <p14:tracePt t="11880" x="4527550" y="4724400"/>
          <p14:tracePt t="11896" x="4622800" y="4749800"/>
          <p14:tracePt t="11913" x="4718050" y="4749800"/>
          <p14:tracePt t="11929" x="4794250" y="4749800"/>
          <p14:tracePt t="11946" x="4927600" y="4749800"/>
          <p14:tracePt t="11963" x="5041900" y="4749800"/>
          <p14:tracePt t="11982" x="5257800" y="4749800"/>
          <p14:tracePt t="11996" x="5372100" y="4749800"/>
          <p14:tracePt t="12013" x="5511800" y="4749800"/>
          <p14:tracePt t="12031" x="5645150" y="4756150"/>
          <p14:tracePt t="12047" x="5848350" y="4756150"/>
          <p14:tracePt t="12063" x="5924550" y="4756150"/>
          <p14:tracePt t="12080" x="6019800" y="4756150"/>
          <p14:tracePt t="12096" x="6178550" y="4762500"/>
          <p14:tracePt t="12113" x="6242050" y="4768850"/>
          <p14:tracePt t="12130" x="6318250" y="4768850"/>
          <p14:tracePt t="12146" x="6400800" y="4768850"/>
          <p14:tracePt t="12163" x="6464300" y="4768850"/>
          <p14:tracePt t="12182" x="6515100" y="4768850"/>
          <p14:tracePt t="12196" x="6540500" y="4768850"/>
          <p14:tracePt t="12214" x="6559550" y="4768850"/>
          <p14:tracePt t="12230" x="6565900" y="4768850"/>
          <p14:tracePt t="12247" x="6572250" y="4768850"/>
          <p14:tracePt t="12314" x="6559550" y="4768850"/>
          <p14:tracePt t="12321" x="6534150" y="4768850"/>
          <p14:tracePt t="12329" x="6515100" y="4768850"/>
          <p14:tracePt t="12346" x="6477000" y="4768850"/>
          <p14:tracePt t="12363" x="6153150" y="4787900"/>
          <p14:tracePt t="12382" x="6007100" y="4806950"/>
          <p14:tracePt t="12397" x="5905500" y="4806950"/>
          <p14:tracePt t="12413" x="5734050" y="4826000"/>
          <p14:tracePt t="12431" x="5581650" y="4845050"/>
          <p14:tracePt t="12446" x="5397500" y="4864100"/>
          <p14:tracePt t="12463" x="5276850" y="4870450"/>
          <p14:tracePt t="12481" x="5111750" y="4870450"/>
          <p14:tracePt t="12486" x="5060950" y="4883150"/>
          <p14:tracePt t="12496" x="4946650" y="4883150"/>
          <p14:tracePt t="12513" x="4870450" y="4883150"/>
          <p14:tracePt t="12531" x="4762500" y="4883150"/>
          <p14:tracePt t="12546" x="4572000" y="4883150"/>
          <p14:tracePt t="12563" x="4495800" y="4883150"/>
          <p14:tracePt t="12580" x="4438650" y="4883150"/>
          <p14:tracePt t="12596" x="4362450" y="4883150"/>
          <p14:tracePt t="12613" x="4292600" y="4883150"/>
          <p14:tracePt t="12630" x="4254500" y="4883150"/>
          <p14:tracePt t="12646" x="4229100" y="4883150"/>
          <p14:tracePt t="12663" x="4222750" y="4883150"/>
          <p14:tracePt t="12679" x="4216400" y="4883150"/>
          <p14:tracePt t="12697" x="4203700" y="4883150"/>
          <p14:tracePt t="12729" x="4197350" y="4883150"/>
          <p14:tracePt t="12772" x="4191000" y="4883150"/>
          <p14:tracePt t="12835" x="4191000" y="4876800"/>
          <p14:tracePt t="12948" x="4241800" y="4870450"/>
          <p14:tracePt t="12954" x="4260850" y="4870450"/>
          <p14:tracePt t="12962" x="4292600" y="4870450"/>
          <p14:tracePt t="12979" x="4324350" y="4870450"/>
          <p14:tracePt t="12985" x="4362450" y="4870450"/>
          <p14:tracePt t="12996" x="4432300" y="4883150"/>
          <p14:tracePt t="13013" x="4565650" y="4895850"/>
          <p14:tracePt t="13029" x="4667250" y="4902200"/>
          <p14:tracePt t="13046" x="4851400" y="4902200"/>
          <p14:tracePt t="13063" x="4965700" y="4902200"/>
          <p14:tracePt t="13079" x="5118100" y="4902200"/>
          <p14:tracePt t="13096" x="5295900" y="4914900"/>
          <p14:tracePt t="13112" x="5416550" y="4914900"/>
          <p14:tracePt t="13130" x="5530850" y="4921250"/>
          <p14:tracePt t="13146" x="5727700" y="4959350"/>
          <p14:tracePt t="13163" x="5810250" y="4972050"/>
          <p14:tracePt t="13179" x="5880100" y="4991100"/>
          <p14:tracePt t="13196" x="5981700" y="5022850"/>
          <p14:tracePt t="13213" x="6013450" y="5029200"/>
          <p14:tracePt t="13229" x="6057900" y="5041900"/>
          <p14:tracePt t="13246" x="6089650" y="5048250"/>
          <p14:tracePt t="13263" x="6102350" y="5054600"/>
          <p14:tracePt t="13282" x="6115050" y="5060950"/>
          <p14:tracePt t="13296" x="6140450" y="5111750"/>
          <p14:tracePt t="13313" x="6140450" y="512445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6555" y="1447800"/>
            <a:ext cx="8825658" cy="3075581"/>
          </a:xfrm>
        </p:spPr>
        <p:txBody>
          <a:bodyPr/>
          <a:lstStyle/>
          <a:p>
            <a:r>
              <a:rPr lang="en-IN" sz="3200" dirty="0" smtClean="0"/>
              <a:t>That was amazing!!</a:t>
            </a:r>
            <a:br>
              <a:rPr lang="en-IN" sz="3200" dirty="0" smtClean="0"/>
            </a:br>
            <a:r>
              <a:rPr lang="en-IN" sz="3200" dirty="0" smtClean="0"/>
              <a:t>You have learnt number names 1-20 in UKG so for a quick recap let’s us unscramble the number names in the worksheet. Shall we start?</a:t>
            </a:r>
            <a:br>
              <a:rPr lang="en-IN" sz="3200" dirty="0" smtClean="0"/>
            </a:br>
            <a:endParaRPr lang="en-IN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8955" y="4194271"/>
            <a:ext cx="8825658" cy="861420"/>
          </a:xfrm>
        </p:spPr>
        <p:txBody>
          <a:bodyPr/>
          <a:lstStyle/>
          <a:p>
            <a:r>
              <a:rPr lang="en-IN" cap="none" dirty="0" smtClean="0"/>
              <a:t>https://www.liveworksheets.com/qc19662mp</a:t>
            </a:r>
            <a:endParaRPr lang="en-IN" cap="none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993541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25377">
        <p15:prstTrans prst="fallOver"/>
      </p:transition>
    </mc:Choice>
    <mc:Fallback>
      <p:transition spd="slow" advTm="253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14301" x="6096000" y="5124450"/>
          <p14:tracePt t="14308" x="6032500" y="5124450"/>
          <p14:tracePt t="14316" x="5969000" y="5124450"/>
          <p14:tracePt t="14329" x="5797550" y="5111750"/>
          <p14:tracePt t="14345" x="5575300" y="5092700"/>
          <p14:tracePt t="14365" x="5359400" y="5073650"/>
          <p14:tracePt t="14378" x="5200650" y="5054600"/>
          <p14:tracePt t="14395" x="5022850" y="5022850"/>
          <p14:tracePt t="14414" x="4794250" y="4953000"/>
          <p14:tracePt t="14428" x="4521200" y="4838700"/>
          <p14:tracePt t="14445" x="4286250" y="4749800"/>
          <p14:tracePt t="14464" x="4044950" y="4629150"/>
          <p14:tracePt t="14479" x="3930650" y="4572000"/>
          <p14:tracePt t="14496" x="3873500" y="4540250"/>
          <p14:tracePt t="14513" x="3848100" y="4521200"/>
          <p14:tracePt t="14528" x="3829050" y="4514850"/>
          <p14:tracePt t="14545" x="3816350" y="4508500"/>
          <p14:tracePt t="14563" x="3803650" y="4502150"/>
          <p14:tracePt t="14579" x="3797300" y="4502150"/>
          <p14:tracePt t="14637" x="3797300" y="4495800"/>
          <p14:tracePt t="14686" x="3803650" y="4483100"/>
          <p14:tracePt t="14693" x="3829050" y="4464050"/>
          <p14:tracePt t="14702" x="3860800" y="4451350"/>
          <p14:tracePt t="14713" x="3917950" y="4438650"/>
          <p14:tracePt t="14728" x="3981450" y="4438650"/>
          <p14:tracePt t="14745" x="4057650" y="4438650"/>
          <p14:tracePt t="14763" x="4159250" y="4464050"/>
          <p14:tracePt t="14779" x="4241800" y="4470400"/>
          <p14:tracePt t="14796" x="4349750" y="4470400"/>
          <p14:tracePt t="14814" x="4432300" y="4470400"/>
          <p14:tracePt t="14829" x="4489450" y="4470400"/>
          <p14:tracePt t="14845" x="4533900" y="4470400"/>
          <p14:tracePt t="14864" x="4616450" y="4470400"/>
          <p14:tracePt t="14878" x="4679950" y="4470400"/>
          <p14:tracePt t="14895" x="4718050" y="4470400"/>
          <p14:tracePt t="14915" x="4768850" y="4470400"/>
          <p14:tracePt t="14928" x="4806950" y="4470400"/>
          <p14:tracePt t="14945" x="4838700" y="4470400"/>
          <p14:tracePt t="14964" x="4889500" y="4476750"/>
          <p14:tracePt t="14980" x="4940300" y="4483100"/>
          <p14:tracePt t="14996" x="4984750" y="4489450"/>
          <p14:tracePt t="15013" x="5029200" y="4495800"/>
          <p14:tracePt t="15029" x="5067300" y="4508500"/>
          <p14:tracePt t="15045" x="5086350" y="4508500"/>
          <p14:tracePt t="15063" x="5118100" y="4521200"/>
          <p14:tracePt t="15078" x="5130800" y="4533900"/>
          <p14:tracePt t="15112" x="5143500" y="4546600"/>
          <p14:tracePt t="15128" x="5149850" y="4546600"/>
          <p14:tracePt t="15145" x="5149850" y="4552950"/>
          <p14:tracePt t="15163" x="5156200" y="4552950"/>
          <p14:tracePt t="15178" x="5156200" y="4559300"/>
          <p14:tracePt t="15195" x="5168900" y="4565650"/>
          <p14:tracePt t="15236" x="5175250" y="4565650"/>
          <p14:tracePt t="15264" x="5175250" y="4572000"/>
          <p14:tracePt t="15316" x="5175250" y="4578350"/>
          <p14:tracePt t="15373" x="5175250" y="4591050"/>
          <p14:tracePt t="15404" x="5181600" y="4597400"/>
          <p14:tracePt t="15410" x="5187950" y="4603750"/>
          <p14:tracePt t="15421" x="5207000" y="4622800"/>
          <p14:tracePt t="15428" x="5213350" y="4629150"/>
          <p14:tracePt t="15445" x="5238750" y="4673600"/>
          <p14:tracePt t="15464" x="5264150" y="4737100"/>
          <p14:tracePt t="15479" x="5276850" y="4749800"/>
          <p14:tracePt t="15495" x="5289550" y="4762500"/>
          <p14:tracePt t="15514" x="5289550" y="4787900"/>
          <p14:tracePt t="15530" x="5289550" y="4794250"/>
          <p14:tracePt t="16585" x="5276850" y="4813300"/>
          <p14:tracePt t="16594" x="5257800" y="4838700"/>
          <p14:tracePt t="16602" x="5238750" y="4857750"/>
          <p14:tracePt t="16613" x="5207000" y="4883150"/>
          <p14:tracePt t="16628" x="5168900" y="4940300"/>
          <p14:tracePt t="16645" x="5149850" y="4953000"/>
          <p14:tracePt t="16663" x="5130800" y="4965700"/>
          <p14:tracePt t="16678" x="5130800" y="4984750"/>
          <p14:tracePt t="16695" x="5130800" y="4991100"/>
          <p14:tracePt t="16712" x="5124450" y="4997450"/>
          <p14:tracePt t="16780" x="5118100" y="5003800"/>
          <p14:tracePt t="16786" x="5099050" y="5010150"/>
          <p14:tracePt t="16794" x="5092700" y="501650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8.5|11.3|13.4|5.5|6|9|7.6|5.9|10.7|10.2|9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2.4|12.3|13.3|16.2|16.5|17.9|19|18.6|8.1|16.8|12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6|1.9|1.8|1.8|2|1.8|1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438</TotalTime>
  <Words>373</Words>
  <Application>Microsoft Office PowerPoint</Application>
  <PresentationFormat>Widescreen</PresentationFormat>
  <Paragraphs>34</Paragraphs>
  <Slides>15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 Boardroom</vt:lpstr>
      <vt:lpstr>PowerPoint Presentation</vt:lpstr>
      <vt:lpstr>PowerPoint Presentation</vt:lpstr>
      <vt:lpstr>Dear Children,  We will be looking ahead the given below concepts   Numbers 1- 20. *Read and write Numbers up to 20  </vt:lpstr>
      <vt:lpstr>Lets begin the class with a quick counting activity. </vt:lpstr>
      <vt:lpstr>PowerPoint Presentation</vt:lpstr>
      <vt:lpstr>That was brilliant!! Children, Now we will look at the number grid and do the counting from 1-20. Here we go…</vt:lpstr>
      <vt:lpstr>PowerPoint Presentation</vt:lpstr>
      <vt:lpstr>Let’s sing and learn numbers 1-20.</vt:lpstr>
      <vt:lpstr>That was amazing!! You have learnt number names 1-20 in UKG so for a quick recap let’s us unscramble the number names in the worksheet. Shall we start? </vt:lpstr>
      <vt:lpstr>      Hurray!! You have unscrambled it !!  Now its Quiz time.  Children,  Are you ready to answer the quiz. Yes! Here we go….  </vt:lpstr>
      <vt:lpstr>PowerPoint Presentation</vt:lpstr>
      <vt:lpstr>Hope you enjoyed the quiz. For those who got all the answers correct a High Five for you!! For whose who couldn't , better luck next time!  Now let’s read the number names from 1-20. Are you ready?</vt:lpstr>
      <vt:lpstr>PowerPoint Presentation</vt:lpstr>
      <vt:lpstr>Teen words</vt:lpstr>
      <vt:lpstr>Wow!! We have completed counting 1-20 and reading the number names.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Love Mathematics</dc:title>
  <dc:creator>Badri Narayanan</dc:creator>
  <cp:lastModifiedBy>Pradeep Sivaraj</cp:lastModifiedBy>
  <cp:revision>57</cp:revision>
  <dcterms:created xsi:type="dcterms:W3CDTF">2020-04-29T10:12:34Z</dcterms:created>
  <dcterms:modified xsi:type="dcterms:W3CDTF">2020-05-01T18:38:48Z</dcterms:modified>
</cp:coreProperties>
</file>

<file path=docProps/thumbnail.jpeg>
</file>